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59" r:id="rId4"/>
    <p:sldId id="348" r:id="rId5"/>
    <p:sldId id="347" r:id="rId6"/>
    <p:sldId id="341" r:id="rId7"/>
    <p:sldId id="343" r:id="rId8"/>
    <p:sldId id="344" r:id="rId9"/>
    <p:sldId id="332" r:id="rId10"/>
    <p:sldId id="349" r:id="rId11"/>
    <p:sldId id="350" r:id="rId12"/>
    <p:sldId id="366" r:id="rId13"/>
    <p:sldId id="367" r:id="rId14"/>
    <p:sldId id="354" r:id="rId15"/>
    <p:sldId id="351" r:id="rId16"/>
    <p:sldId id="369" r:id="rId17"/>
    <p:sldId id="370" r:id="rId18"/>
    <p:sldId id="326" r:id="rId19"/>
    <p:sldId id="276" r:id="rId20"/>
  </p:sldIdLst>
  <p:sldSz cx="9144000" cy="6858000" type="screen4x3"/>
  <p:notesSz cx="6858000" cy="9144000"/>
  <p:custShowLst>
    <p:custShow name="自定义放映 1" id="0">
      <p:sldLst/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HY견고딕" pitchFamily="18" charset="-127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HY견고딕" pitchFamily="18" charset="-127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HY견고딕" pitchFamily="18" charset="-127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HY견고딕" pitchFamily="18" charset="-127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HY견고딕" pitchFamily="18" charset="-127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HY견고딕" pitchFamily="18" charset="-127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HY견고딕" pitchFamily="18" charset="-127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HY견고딕" pitchFamily="18" charset="-127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HY견고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2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436A"/>
    <a:srgbClr val="3A3668"/>
    <a:srgbClr val="514E8C"/>
    <a:srgbClr val="565868"/>
    <a:srgbClr val="5F5F5F"/>
    <a:srgbClr val="808080"/>
    <a:srgbClr val="F67730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2500" autoAdjust="0"/>
    <p:restoredTop sz="94660" autoAdjust="0"/>
  </p:normalViewPr>
  <p:slideViewPr>
    <p:cSldViewPr>
      <p:cViewPr varScale="1">
        <p:scale>
          <a:sx n="86" d="100"/>
          <a:sy n="86" d="100"/>
        </p:scale>
        <p:origin x="1862" y="58"/>
      </p:cViewPr>
      <p:guideLst>
        <p:guide orient="horz" pos="2155"/>
        <p:guide pos="29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den\Desktop\&#26032;&#24314;%20Microsoft%20Office%20Excel%20&#24037;&#20316;&#34920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den\Desktop\&#26032;&#24314;%20Microsoft%20Office%20Excel%20&#24037;&#20316;&#34920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den\Desktop\&#26080;&#32447;&#24066;&#22330;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994624"/>
        <c:axId val="164016896"/>
      </c:barChart>
      <c:catAx>
        <c:axId val="16399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4016896"/>
        <c:crosses val="autoZero"/>
        <c:auto val="1"/>
        <c:lblAlgn val="ctr"/>
        <c:lblOffset val="100"/>
        <c:noMultiLvlLbl val="0"/>
      </c:catAx>
      <c:valAx>
        <c:axId val="16401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3994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158848"/>
        <c:axId val="164603008"/>
      </c:barChart>
      <c:catAx>
        <c:axId val="16415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4603008"/>
        <c:crosses val="autoZero"/>
        <c:auto val="1"/>
        <c:lblAlgn val="ctr"/>
        <c:lblOffset val="100"/>
        <c:noMultiLvlLbl val="0"/>
      </c:catAx>
      <c:valAx>
        <c:axId val="16460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4158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01100858726395"/>
          <c:y val="3.0483134774732482E-2"/>
          <c:w val="0.84072140743634738"/>
          <c:h val="0.82354869075263448"/>
        </c:manualLayout>
      </c:layout>
      <c:barChart>
        <c:barDir val="col"/>
        <c:grouping val="clustered"/>
        <c:varyColors val="0"/>
        <c:ser>
          <c:idx val="1"/>
          <c:order val="0"/>
          <c:tx>
            <c:v>发射端发货</c:v>
          </c:tx>
          <c:invertIfNegative val="0"/>
          <c:val>
            <c:numRef>
              <c:f>Sheet1!$C$2:$C$11</c:f>
              <c:numCache>
                <c:formatCode>General</c:formatCode>
                <c:ptCount val="10"/>
                <c:pt idx="0">
                  <c:v>100</c:v>
                </c:pt>
                <c:pt idx="1">
                  <c:v>150</c:v>
                </c:pt>
                <c:pt idx="2">
                  <c:v>250</c:v>
                </c:pt>
                <c:pt idx="3">
                  <c:v>400</c:v>
                </c:pt>
                <c:pt idx="4">
                  <c:v>500</c:v>
                </c:pt>
                <c:pt idx="5">
                  <c:v>550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6-4386-BD2D-2B07E89EECE1}"/>
            </c:ext>
          </c:extLst>
        </c:ser>
        <c:ser>
          <c:idx val="0"/>
          <c:order val="1"/>
          <c:tx>
            <c:v>接收端发货</c:v>
          </c:tx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400</c:v>
                </c:pt>
                <c:pt idx="1">
                  <c:v>550</c:v>
                </c:pt>
                <c:pt idx="2">
                  <c:v>800</c:v>
                </c:pt>
                <c:pt idx="3">
                  <c:v>1000</c:v>
                </c:pt>
                <c:pt idx="4">
                  <c:v>1200</c:v>
                </c:pt>
                <c:pt idx="5">
                  <c:v>1500</c:v>
                </c:pt>
                <c:pt idx="6">
                  <c:v>1600</c:v>
                </c:pt>
                <c:pt idx="7">
                  <c:v>1800</c:v>
                </c:pt>
                <c:pt idx="8">
                  <c:v>2000</c:v>
                </c:pt>
                <c:pt idx="9">
                  <c:v>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76-4386-BD2D-2B07E89EE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664256"/>
        <c:axId val="59674624"/>
      </c:barChart>
      <c:catAx>
        <c:axId val="59664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zh-CN"/>
                </a:pPr>
                <a:endParaRPr lang="zh-CN" alt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zh-CN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59674624"/>
        <c:crossesAt val="0"/>
        <c:auto val="1"/>
        <c:lblAlgn val="ctr"/>
        <c:lblOffset val="100"/>
        <c:noMultiLvlLbl val="0"/>
      </c:catAx>
      <c:valAx>
        <c:axId val="596746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zh-CN"/>
                </a:pPr>
                <a:r>
                  <a:rPr lang="zh-CN" altLang="en-US" dirty="0"/>
                  <a:t>（百万只）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zh-CN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59664256"/>
        <c:crosses val="autoZero"/>
        <c:crossBetween val="between"/>
        <c:majorUnit val="250"/>
      </c:valAx>
    </c:plotArea>
    <c:legend>
      <c:legendPos val="r"/>
      <c:layout>
        <c:manualLayout>
          <c:xMode val="edge"/>
          <c:yMode val="edge"/>
          <c:x val="0.28573847123334134"/>
          <c:y val="0.87825249625941126"/>
          <c:w val="0.33523878704040805"/>
          <c:h val="0.11376698162507574"/>
        </c:manualLayout>
      </c:layout>
      <c:overlay val="0"/>
      <c:txPr>
        <a:bodyPr/>
        <a:lstStyle/>
        <a:p>
          <a:pPr>
            <a:defRPr lang="zh-CN"/>
          </a:pPr>
          <a:endParaRPr lang="zh-CN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FF2A3A-137F-4039-A59F-504CA49BC41B}" type="datetimeFigureOut">
              <a:rPr lang="zh-CN" altLang="en-US"/>
              <a:t>2018/11/21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4F1223-0E9F-4870-90C6-DFF4CC361D7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7A264478-508C-40CC-BCEC-88C629E687F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8004175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0" y="4638675"/>
            <a:ext cx="9144000" cy="2219325"/>
          </a:xfrm>
          <a:prstGeom prst="rect">
            <a:avLst/>
          </a:prstGeom>
          <a:solidFill>
            <a:schemeClr val="folHlink">
              <a:alpha val="3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0" y="2149475"/>
            <a:ext cx="9144000" cy="2498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7" name="Freeform 20"/>
          <p:cNvSpPr/>
          <p:nvPr/>
        </p:nvSpPr>
        <p:spPr bwMode="gray">
          <a:xfrm>
            <a:off x="-9525" y="2138363"/>
            <a:ext cx="8015288" cy="2271712"/>
          </a:xfrm>
          <a:custGeom>
            <a:avLst/>
            <a:gdLst>
              <a:gd name="T0" fmla="*/ 0 w 5049"/>
              <a:gd name="T1" fmla="*/ 0 h 1471"/>
              <a:gd name="T2" fmla="*/ 2147483647 w 5049"/>
              <a:gd name="T3" fmla="*/ 2147483647 h 1471"/>
              <a:gd name="T4" fmla="*/ 2147483647 w 5049"/>
              <a:gd name="T5" fmla="*/ 2147483647 h 1471"/>
              <a:gd name="T6" fmla="*/ 0 w 5049"/>
              <a:gd name="T7" fmla="*/ 2147483647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2940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pic>
        <p:nvPicPr>
          <p:cNvPr id="11" name="Picture 118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34671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10550" y="6467475"/>
            <a:ext cx="533400" cy="24447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45796D-6164-47DA-B4DE-6A0D9D5DA9EE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</a:t>
            </a:r>
            <a:r>
              <a:rPr lang="en-US" altLang="zh-CN"/>
              <a:t>tianxie</a:t>
            </a:r>
            <a:r>
              <a:rPr lang="en-US" altLang="zh-TW"/>
              <a:t>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008A0-C855-4DDD-8001-04ABD8DD5355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943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943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</a:t>
            </a:r>
            <a:r>
              <a:rPr lang="en-US" altLang="zh-CN"/>
              <a:t>tianxie</a:t>
            </a:r>
            <a:r>
              <a:rPr lang="en-US" altLang="zh-TW"/>
              <a:t>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0E873-477E-479A-82CA-723DAFC0BDD9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</a:t>
            </a:r>
            <a:r>
              <a:rPr lang="en-US" altLang="zh-CN"/>
              <a:t>tianxie</a:t>
            </a:r>
            <a:r>
              <a:rPr lang="en-US" altLang="zh-TW"/>
              <a:t>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97E68-B308-4521-82E9-0DA53B320328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</a:t>
            </a:r>
            <a:r>
              <a:rPr lang="en-US" altLang="zh-CN"/>
              <a:t>tianxie</a:t>
            </a:r>
            <a:r>
              <a:rPr lang="en-US" altLang="zh-TW"/>
              <a:t>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F619-35F9-4627-98D6-B07288139EB9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</a:t>
            </a:r>
            <a:r>
              <a:rPr lang="en-US" altLang="zh-CN"/>
              <a:t>tianxie</a:t>
            </a:r>
            <a:r>
              <a:rPr lang="en-US" altLang="zh-TW"/>
              <a:t>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0E89F-9677-45EF-B4D2-CE331C750E75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</a:t>
            </a:r>
            <a:r>
              <a:rPr lang="en-US" altLang="zh-CN"/>
              <a:t>tianxie</a:t>
            </a:r>
            <a:r>
              <a:rPr lang="en-US" altLang="zh-TW"/>
              <a:t>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AEFA9-4BF8-41D5-96B4-6491E44EF666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</a:t>
            </a:r>
            <a:r>
              <a:rPr lang="en-US" altLang="zh-CN"/>
              <a:t>tianxie</a:t>
            </a:r>
            <a:r>
              <a:rPr lang="en-US" altLang="zh-TW"/>
              <a:t>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DD52-D9E7-49A9-B3B8-FD5277F78A35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</a:t>
            </a:r>
            <a:r>
              <a:rPr lang="en-US" altLang="zh-CN"/>
              <a:t>tianxie</a:t>
            </a:r>
            <a:r>
              <a:rPr lang="en-US" altLang="zh-TW"/>
              <a:t>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B2790-6CD4-4796-A564-657EB3703A7C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</a:t>
            </a:r>
            <a:r>
              <a:rPr lang="en-US" altLang="zh-CN"/>
              <a:t>tianxie</a:t>
            </a:r>
            <a:r>
              <a:rPr lang="en-US" altLang="zh-TW"/>
              <a:t>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264FD-2035-4BE3-AF7C-7452988FB550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</a:t>
            </a:r>
            <a:r>
              <a:rPr lang="en-US" altLang="zh-CN"/>
              <a:t>tianxie</a:t>
            </a:r>
            <a:r>
              <a:rPr lang="en-US" altLang="zh-TW"/>
              <a:t>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1B9C-0DCF-4CCC-80D9-C9483962BCC9}" type="slidenum">
              <a:rPr lang="zh-TW" altLang="en-US"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5"/>
          <p:cNvSpPr/>
          <p:nvPr/>
        </p:nvSpPr>
        <p:spPr bwMode="gray">
          <a:xfrm>
            <a:off x="-9525" y="344488"/>
            <a:ext cx="8194675" cy="633412"/>
          </a:xfrm>
          <a:custGeom>
            <a:avLst/>
            <a:gdLst>
              <a:gd name="T0" fmla="*/ 0 w 5049"/>
              <a:gd name="T1" fmla="*/ 0 h 1471"/>
              <a:gd name="T2" fmla="*/ 2147483647 w 5049"/>
              <a:gd name="T3" fmla="*/ 2147483647 h 1471"/>
              <a:gd name="T4" fmla="*/ 2147483647 w 5049"/>
              <a:gd name="T5" fmla="*/ 2147483647 h 1471"/>
              <a:gd name="T6" fmla="*/ 0 w 5049"/>
              <a:gd name="T7" fmla="*/ 2147483647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27" name="Group 16"/>
          <p:cNvGrpSpPr/>
          <p:nvPr/>
        </p:nvGrpSpPr>
        <p:grpSpPr bwMode="auto">
          <a:xfrm>
            <a:off x="8153400" y="0"/>
            <a:ext cx="990600" cy="6858000"/>
            <a:chOff x="5040" y="0"/>
            <a:chExt cx="720" cy="4320"/>
          </a:xfrm>
        </p:grpSpPr>
        <p:sp>
          <p:nvSpPr>
            <p:cNvPr id="1040" name="Rectangle 17"/>
            <p:cNvSpPr>
              <a:spLocks noChangeArrowheads="1"/>
            </p:cNvSpPr>
            <p:nvPr/>
          </p:nvSpPr>
          <p:spPr bwMode="gray">
            <a:xfrm>
              <a:off x="5042" y="0"/>
              <a:ext cx="718" cy="4320"/>
            </a:xfrm>
            <a:prstGeom prst="rect">
              <a:avLst/>
            </a:prstGeom>
            <a:solidFill>
              <a:schemeClr val="folHlink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41" name="Rectangle 18"/>
            <p:cNvSpPr>
              <a:spLocks noChangeArrowheads="1"/>
            </p:cNvSpPr>
            <p:nvPr/>
          </p:nvSpPr>
          <p:spPr bwMode="gray">
            <a:xfrm>
              <a:off x="5040" y="219"/>
              <a:ext cx="720" cy="3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1028" name="AutoShape 19"/>
          <p:cNvSpPr>
            <a:spLocks noChangeArrowheads="1"/>
          </p:cNvSpPr>
          <p:nvPr/>
        </p:nvSpPr>
        <p:spPr bwMode="gray">
          <a:xfrm>
            <a:off x="7696200" y="59436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029" name="AutoShape 20"/>
          <p:cNvSpPr>
            <a:spLocks noChangeArrowheads="1"/>
          </p:cNvSpPr>
          <p:nvPr/>
        </p:nvSpPr>
        <p:spPr bwMode="gray">
          <a:xfrm>
            <a:off x="8229600" y="563880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030" name="AutoShape 21"/>
          <p:cNvSpPr>
            <a:spLocks noChangeArrowheads="1"/>
          </p:cNvSpPr>
          <p:nvPr/>
        </p:nvSpPr>
        <p:spPr bwMode="gray">
          <a:xfrm>
            <a:off x="8220075" y="6229350"/>
            <a:ext cx="6096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rgbClr val="5086C2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HY견고딕" pitchFamily="18" charset="-127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0"/>
            <a:ext cx="2895600" cy="2333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 b="1">
                <a:latin typeface="+mn-lt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www.</a:t>
            </a:r>
            <a:r>
              <a:rPr lang="en-US" altLang="zh-CN"/>
              <a:t>tianxie</a:t>
            </a:r>
            <a:r>
              <a:rPr lang="en-US" altLang="zh-TW"/>
              <a:t>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solidFill>
                  <a:schemeClr val="bg1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4360D7B6-4F81-49EF-AA1D-9C296481000E}" type="slidenum">
              <a:rPr lang="zh-TW" altLang="en-US"/>
              <a:t>‹#›</a:t>
            </a:fld>
            <a:endParaRPr lang="en-US" altLang="zh-TW"/>
          </a:p>
        </p:txBody>
      </p:sp>
      <p:grpSp>
        <p:nvGrpSpPr>
          <p:cNvPr id="1035" name="Group 22"/>
          <p:cNvGrpSpPr/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37" name="AutoShape 23"/>
            <p:cNvSpPr>
              <a:spLocks noChangeArrowheads="1"/>
            </p:cNvSpPr>
            <p:nvPr userDrawn="1"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8" name="AutoShape 24"/>
            <p:cNvSpPr>
              <a:spLocks noChangeArrowheads="1"/>
            </p:cNvSpPr>
            <p:nvPr userDrawn="1"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9" name="AutoShape 25"/>
            <p:cNvSpPr>
              <a:spLocks noChangeArrowheads="1"/>
            </p:cNvSpPr>
            <p:nvPr userDrawn="1"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HY견고딕" pitchFamily="18" charset="-127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81000"/>
            <a:ext cx="6705600" cy="563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/>
              <a:t>按一下以編輯母片標題樣式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3938" y="2852738"/>
            <a:ext cx="4430712" cy="1012825"/>
          </a:xfrm>
        </p:spPr>
        <p:txBody>
          <a:bodyPr/>
          <a:lstStyle/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20W</a:t>
            </a:r>
            <a:r>
              <a:rPr lang="zh-CN" altLang="en-US" sz="2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无线充电解决方案</a:t>
            </a:r>
            <a:endParaRPr lang="zh-TW" altLang="en-US" sz="280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5" name="图片 6" descr="1226-输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71438"/>
            <a:ext cx="2571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2928938" y="6072188"/>
            <a:ext cx="33956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 b="1">
                <a:ea typeface="黑体" panose="02010609060101010101" pitchFamily="49" charset="-122"/>
              </a:rPr>
              <a:t>http://www.halomicro.com</a:t>
            </a:r>
            <a:endParaRPr lang="zh-CN" altLang="en-US" sz="2000" b="1"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5" descr="1226-输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00"/>
            <a:ext cx="2551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116013" y="1214438"/>
            <a:ext cx="705643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希荻微无线充电芯片系列</a:t>
            </a:r>
            <a:endParaRPr lang="zh-CN" altLang="en-US" sz="2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gray">
          <a:xfrm>
            <a:off x="468313" y="1214438"/>
            <a:ext cx="431800" cy="431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gray">
          <a:xfrm>
            <a:off x="515938" y="1279525"/>
            <a:ext cx="312907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800" dirty="0">
                <a:solidFill>
                  <a:schemeClr val="bg1"/>
                </a:solidFill>
                <a:ea typeface="宋体" panose="02010600030101010101" pitchFamily="2" charset="-122"/>
              </a:rPr>
              <a:t>2</a:t>
            </a:r>
          </a:p>
        </p:txBody>
      </p:sp>
      <p:grpSp>
        <p:nvGrpSpPr>
          <p:cNvPr id="10246" name="Group 96"/>
          <p:cNvGrpSpPr/>
          <p:nvPr/>
        </p:nvGrpSpPr>
        <p:grpSpPr bwMode="auto">
          <a:xfrm>
            <a:off x="827088" y="4438015"/>
            <a:ext cx="1235075" cy="284163"/>
            <a:chOff x="651" y="2816"/>
            <a:chExt cx="778" cy="179"/>
          </a:xfrm>
        </p:grpSpPr>
        <p:sp>
          <p:nvSpPr>
            <p:cNvPr id="10341" name="Line 74"/>
            <p:cNvSpPr>
              <a:spLocks noChangeShapeType="1"/>
            </p:cNvSpPr>
            <p:nvPr/>
          </p:nvSpPr>
          <p:spPr bwMode="gray">
            <a:xfrm>
              <a:off x="1044" y="2816"/>
              <a:ext cx="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2" name="Line 75"/>
            <p:cNvSpPr>
              <a:spLocks noChangeShapeType="1"/>
            </p:cNvSpPr>
            <p:nvPr/>
          </p:nvSpPr>
          <p:spPr bwMode="gray">
            <a:xfrm flipH="1">
              <a:off x="651" y="2995"/>
              <a:ext cx="7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247" name="Text Box 76"/>
          <p:cNvSpPr txBox="1">
            <a:spLocks noChangeArrowheads="1"/>
          </p:cNvSpPr>
          <p:nvPr/>
        </p:nvSpPr>
        <p:spPr bwMode="gray">
          <a:xfrm>
            <a:off x="642938" y="4753928"/>
            <a:ext cx="2751137" cy="81026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30000"/>
              </a:lnSpc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</a:rPr>
              <a:t> 5v/1A</a:t>
            </a:r>
          </a:p>
          <a:p>
            <a:pPr algn="l" eaLnBrk="0" hangingPunct="0">
              <a:lnSpc>
                <a:spcPct val="130000"/>
              </a:lnSpc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zh-CN" altLang="en-US" sz="180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180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4.2v/1A</a:t>
            </a:r>
            <a:r>
              <a:rPr lang="zh-CN" altLang="en-US" sz="180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1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248" name="Group 105"/>
          <p:cNvGrpSpPr/>
          <p:nvPr/>
        </p:nvGrpSpPr>
        <p:grpSpPr bwMode="auto">
          <a:xfrm>
            <a:off x="5992813" y="3071178"/>
            <a:ext cx="1349375" cy="277812"/>
            <a:chOff x="3651" y="2267"/>
            <a:chExt cx="850" cy="175"/>
          </a:xfrm>
        </p:grpSpPr>
        <p:sp>
          <p:nvSpPr>
            <p:cNvPr id="10339" name="Line 81"/>
            <p:cNvSpPr>
              <a:spLocks noChangeShapeType="1"/>
            </p:cNvSpPr>
            <p:nvPr/>
          </p:nvSpPr>
          <p:spPr bwMode="gray">
            <a:xfrm>
              <a:off x="4100" y="2268"/>
              <a:ext cx="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0" name="Line 82"/>
            <p:cNvSpPr>
              <a:spLocks noChangeShapeType="1"/>
            </p:cNvSpPr>
            <p:nvPr/>
          </p:nvSpPr>
          <p:spPr bwMode="gray">
            <a:xfrm flipH="1">
              <a:off x="3651" y="2267"/>
              <a:ext cx="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249" name="Group 99"/>
          <p:cNvGrpSpPr/>
          <p:nvPr/>
        </p:nvGrpSpPr>
        <p:grpSpPr bwMode="auto">
          <a:xfrm>
            <a:off x="2420938" y="3023553"/>
            <a:ext cx="1465262" cy="277812"/>
            <a:chOff x="1588" y="1995"/>
            <a:chExt cx="923" cy="175"/>
          </a:xfrm>
        </p:grpSpPr>
        <p:sp>
          <p:nvSpPr>
            <p:cNvPr id="10337" name="Line 84"/>
            <p:cNvSpPr>
              <a:spLocks noChangeShapeType="1"/>
            </p:cNvSpPr>
            <p:nvPr/>
          </p:nvSpPr>
          <p:spPr bwMode="gray">
            <a:xfrm>
              <a:off x="2070" y="1996"/>
              <a:ext cx="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38" name="Line 85"/>
            <p:cNvSpPr>
              <a:spLocks noChangeShapeType="1"/>
            </p:cNvSpPr>
            <p:nvPr/>
          </p:nvSpPr>
          <p:spPr bwMode="gray">
            <a:xfrm flipH="1">
              <a:off x="1588" y="1995"/>
              <a:ext cx="92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250" name="Group 102"/>
          <p:cNvGrpSpPr/>
          <p:nvPr/>
        </p:nvGrpSpPr>
        <p:grpSpPr bwMode="auto">
          <a:xfrm>
            <a:off x="4284663" y="4399915"/>
            <a:ext cx="1312862" cy="276225"/>
            <a:chOff x="2644" y="3088"/>
            <a:chExt cx="827" cy="174"/>
          </a:xfrm>
        </p:grpSpPr>
        <p:sp>
          <p:nvSpPr>
            <p:cNvPr id="10335" name="Line 87"/>
            <p:cNvSpPr>
              <a:spLocks noChangeShapeType="1"/>
            </p:cNvSpPr>
            <p:nvPr/>
          </p:nvSpPr>
          <p:spPr bwMode="gray">
            <a:xfrm>
              <a:off x="3067" y="3088"/>
              <a:ext cx="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36" name="Line 88"/>
            <p:cNvSpPr>
              <a:spLocks noChangeShapeType="1"/>
            </p:cNvSpPr>
            <p:nvPr/>
          </p:nvSpPr>
          <p:spPr bwMode="gray">
            <a:xfrm flipH="1">
              <a:off x="2644" y="3262"/>
              <a:ext cx="8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251" name="Group 95"/>
          <p:cNvGrpSpPr/>
          <p:nvPr/>
        </p:nvGrpSpPr>
        <p:grpSpPr bwMode="auto">
          <a:xfrm>
            <a:off x="950913" y="3374390"/>
            <a:ext cx="977900" cy="987425"/>
            <a:chOff x="567" y="2218"/>
            <a:chExt cx="543" cy="548"/>
          </a:xfrm>
        </p:grpSpPr>
        <p:grpSp>
          <p:nvGrpSpPr>
            <p:cNvPr id="10320" name="Group 18"/>
            <p:cNvGrpSpPr/>
            <p:nvPr/>
          </p:nvGrpSpPr>
          <p:grpSpPr bwMode="auto">
            <a:xfrm>
              <a:off x="567" y="2218"/>
              <a:ext cx="543" cy="548"/>
              <a:chOff x="691" y="2077"/>
              <a:chExt cx="656" cy="663"/>
            </a:xfrm>
          </p:grpSpPr>
          <p:pic>
            <p:nvPicPr>
              <p:cNvPr id="10322" name="Picture 19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691" y="2077"/>
                <a:ext cx="656" cy="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691" y="2077"/>
                <a:ext cx="652" cy="66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22353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CN" altLang="en-US" sz="1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10324" name="Group 21"/>
              <p:cNvGrpSpPr/>
              <p:nvPr/>
            </p:nvGrpSpPr>
            <p:grpSpPr bwMode="auto">
              <a:xfrm>
                <a:off x="726" y="2607"/>
                <a:ext cx="570" cy="110"/>
                <a:chOff x="3706" y="1872"/>
                <a:chExt cx="825" cy="156"/>
              </a:xfrm>
            </p:grpSpPr>
            <p:grpSp>
              <p:nvGrpSpPr>
                <p:cNvPr id="10325" name="Group 22"/>
                <p:cNvGrpSpPr/>
                <p:nvPr/>
              </p:nvGrpSpPr>
              <p:grpSpPr bwMode="auto">
                <a:xfrm rot="-1297425" flipH="1" flipV="1">
                  <a:off x="3850" y="1872"/>
                  <a:ext cx="681" cy="150"/>
                  <a:chOff x="1565" y="2568"/>
                  <a:chExt cx="1118" cy="279"/>
                </a:xfrm>
              </p:grpSpPr>
              <p:sp>
                <p:nvSpPr>
                  <p:cNvPr id="10331" name="AutoShape 23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32" name="AutoShape 24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33" name="AutoShape 25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34" name="AutoShape 26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  <p:grpSp>
              <p:nvGrpSpPr>
                <p:cNvPr id="10326" name="Group 27"/>
                <p:cNvGrpSpPr/>
                <p:nvPr/>
              </p:nvGrpSpPr>
              <p:grpSpPr bwMode="auto">
                <a:xfrm rot="56115" flipH="1" flipV="1">
                  <a:off x="3706" y="1878"/>
                  <a:ext cx="681" cy="150"/>
                  <a:chOff x="1565" y="2568"/>
                  <a:chExt cx="1118" cy="279"/>
                </a:xfrm>
              </p:grpSpPr>
              <p:sp>
                <p:nvSpPr>
                  <p:cNvPr id="10327" name="AutoShape 28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28" name="AutoShape 29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29" name="AutoShape 30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30" name="AutoShape 31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</p:grpSp>
        </p:grpSp>
        <p:pic>
          <p:nvPicPr>
            <p:cNvPr id="10321" name="Picture 90" descr="Pictur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" y="2224"/>
              <a:ext cx="43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52" name="Group 97"/>
          <p:cNvGrpSpPr/>
          <p:nvPr/>
        </p:nvGrpSpPr>
        <p:grpSpPr bwMode="auto">
          <a:xfrm>
            <a:off x="2713038" y="3418840"/>
            <a:ext cx="984250" cy="993775"/>
            <a:chOff x="1798" y="2214"/>
            <a:chExt cx="543" cy="548"/>
          </a:xfrm>
        </p:grpSpPr>
        <p:grpSp>
          <p:nvGrpSpPr>
            <p:cNvPr id="10305" name="Group 32"/>
            <p:cNvGrpSpPr/>
            <p:nvPr/>
          </p:nvGrpSpPr>
          <p:grpSpPr bwMode="auto">
            <a:xfrm>
              <a:off x="1798" y="2214"/>
              <a:ext cx="543" cy="548"/>
              <a:chOff x="1928" y="2072"/>
              <a:chExt cx="656" cy="663"/>
            </a:xfrm>
          </p:grpSpPr>
          <p:pic>
            <p:nvPicPr>
              <p:cNvPr id="10307" name="Picture 33" descr="circuler_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gray">
              <a:xfrm>
                <a:off x="1928" y="2072"/>
                <a:ext cx="656" cy="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Oval 34"/>
              <p:cNvSpPr>
                <a:spLocks noChangeArrowheads="1"/>
              </p:cNvSpPr>
              <p:nvPr/>
            </p:nvSpPr>
            <p:spPr bwMode="gray">
              <a:xfrm>
                <a:off x="1928" y="2072"/>
                <a:ext cx="652" cy="66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2235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CN" altLang="en-US" sz="1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10309" name="Group 35"/>
              <p:cNvGrpSpPr/>
              <p:nvPr/>
            </p:nvGrpSpPr>
            <p:grpSpPr bwMode="auto">
              <a:xfrm>
                <a:off x="1963" y="2602"/>
                <a:ext cx="570" cy="110"/>
                <a:chOff x="3706" y="1872"/>
                <a:chExt cx="825" cy="156"/>
              </a:xfrm>
            </p:grpSpPr>
            <p:grpSp>
              <p:nvGrpSpPr>
                <p:cNvPr id="10310" name="Group 36"/>
                <p:cNvGrpSpPr/>
                <p:nvPr/>
              </p:nvGrpSpPr>
              <p:grpSpPr bwMode="auto">
                <a:xfrm rot="-1297425" flipH="1" flipV="1">
                  <a:off x="3850" y="1872"/>
                  <a:ext cx="681" cy="150"/>
                  <a:chOff x="1565" y="2568"/>
                  <a:chExt cx="1118" cy="279"/>
                </a:xfrm>
              </p:grpSpPr>
              <p:sp>
                <p:nvSpPr>
                  <p:cNvPr id="10316" name="AutoShape 3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17" name="AutoShape 3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18" name="AutoShape 3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19" name="AutoShape 4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  <p:grpSp>
              <p:nvGrpSpPr>
                <p:cNvPr id="10311" name="Group 41"/>
                <p:cNvGrpSpPr/>
                <p:nvPr/>
              </p:nvGrpSpPr>
              <p:grpSpPr bwMode="auto">
                <a:xfrm rot="56115" flipH="1" flipV="1">
                  <a:off x="3706" y="1878"/>
                  <a:ext cx="681" cy="150"/>
                  <a:chOff x="1565" y="2568"/>
                  <a:chExt cx="1118" cy="279"/>
                </a:xfrm>
              </p:grpSpPr>
              <p:sp>
                <p:nvSpPr>
                  <p:cNvPr id="10312" name="AutoShape 4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13" name="AutoShape 4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14" name="AutoShape 4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15" name="AutoShape 4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</p:grpSp>
        </p:grpSp>
        <p:pic>
          <p:nvPicPr>
            <p:cNvPr id="10306" name="Picture 91" descr="Pictur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61" y="2219"/>
              <a:ext cx="43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53" name="Group 101"/>
          <p:cNvGrpSpPr/>
          <p:nvPr/>
        </p:nvGrpSpPr>
        <p:grpSpPr bwMode="auto">
          <a:xfrm>
            <a:off x="4445000" y="3371215"/>
            <a:ext cx="974725" cy="982663"/>
            <a:chOff x="2808" y="2492"/>
            <a:chExt cx="542" cy="547"/>
          </a:xfrm>
        </p:grpSpPr>
        <p:grpSp>
          <p:nvGrpSpPr>
            <p:cNvPr id="10290" name="Group 46"/>
            <p:cNvGrpSpPr/>
            <p:nvPr/>
          </p:nvGrpSpPr>
          <p:grpSpPr bwMode="auto">
            <a:xfrm>
              <a:off x="2808" y="2492"/>
              <a:ext cx="542" cy="547"/>
              <a:chOff x="3149" y="2079"/>
              <a:chExt cx="656" cy="662"/>
            </a:xfrm>
          </p:grpSpPr>
          <p:pic>
            <p:nvPicPr>
              <p:cNvPr id="10292" name="Picture 47" descr="circuler_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3149" y="2079"/>
                <a:ext cx="656" cy="6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" name="Oval 48"/>
              <p:cNvSpPr>
                <a:spLocks noChangeArrowheads="1"/>
              </p:cNvSpPr>
              <p:nvPr/>
            </p:nvSpPr>
            <p:spPr bwMode="gray">
              <a:xfrm>
                <a:off x="3149" y="2079"/>
                <a:ext cx="652" cy="662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tint val="22353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CN" altLang="en-US" sz="1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10294" name="Group 49"/>
              <p:cNvGrpSpPr/>
              <p:nvPr/>
            </p:nvGrpSpPr>
            <p:grpSpPr bwMode="auto">
              <a:xfrm>
                <a:off x="3184" y="2596"/>
                <a:ext cx="570" cy="110"/>
                <a:chOff x="3706" y="1872"/>
                <a:chExt cx="825" cy="156"/>
              </a:xfrm>
            </p:grpSpPr>
            <p:grpSp>
              <p:nvGrpSpPr>
                <p:cNvPr id="10295" name="Group 50"/>
                <p:cNvGrpSpPr/>
                <p:nvPr/>
              </p:nvGrpSpPr>
              <p:grpSpPr bwMode="auto">
                <a:xfrm rot="-1297425" flipH="1" flipV="1">
                  <a:off x="3850" y="1872"/>
                  <a:ext cx="681" cy="150"/>
                  <a:chOff x="1565" y="2568"/>
                  <a:chExt cx="1118" cy="279"/>
                </a:xfrm>
              </p:grpSpPr>
              <p:sp>
                <p:nvSpPr>
                  <p:cNvPr id="10301" name="AutoShape 51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02" name="AutoShape 52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03" name="AutoShape 53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04" name="AutoShape 54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  <p:grpSp>
              <p:nvGrpSpPr>
                <p:cNvPr id="10296" name="Group 55"/>
                <p:cNvGrpSpPr/>
                <p:nvPr/>
              </p:nvGrpSpPr>
              <p:grpSpPr bwMode="auto">
                <a:xfrm rot="56115" flipH="1" flipV="1">
                  <a:off x="3706" y="1878"/>
                  <a:ext cx="681" cy="150"/>
                  <a:chOff x="1565" y="2568"/>
                  <a:chExt cx="1118" cy="279"/>
                </a:xfrm>
              </p:grpSpPr>
              <p:sp>
                <p:nvSpPr>
                  <p:cNvPr id="10297" name="AutoShape 56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298" name="AutoShape 57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299" name="AutoShape 58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00" name="AutoShape 59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</p:grpSp>
        </p:grpSp>
        <p:pic>
          <p:nvPicPr>
            <p:cNvPr id="10291" name="Picture 92" descr="Pictur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68" y="2501"/>
              <a:ext cx="43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54" name="Group 106"/>
          <p:cNvGrpSpPr/>
          <p:nvPr/>
        </p:nvGrpSpPr>
        <p:grpSpPr bwMode="auto">
          <a:xfrm>
            <a:off x="6194425" y="3422015"/>
            <a:ext cx="982663" cy="992188"/>
            <a:chOff x="3830" y="2488"/>
            <a:chExt cx="542" cy="547"/>
          </a:xfrm>
        </p:grpSpPr>
        <p:grpSp>
          <p:nvGrpSpPr>
            <p:cNvPr id="10275" name="Group 60"/>
            <p:cNvGrpSpPr/>
            <p:nvPr/>
          </p:nvGrpSpPr>
          <p:grpSpPr bwMode="auto">
            <a:xfrm>
              <a:off x="3830" y="2488"/>
              <a:ext cx="542" cy="547"/>
              <a:chOff x="4385" y="2074"/>
              <a:chExt cx="656" cy="662"/>
            </a:xfrm>
          </p:grpSpPr>
          <p:pic>
            <p:nvPicPr>
              <p:cNvPr id="10277" name="Picture 61" descr="circuler_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gray">
              <a:xfrm>
                <a:off x="4385" y="2074"/>
                <a:ext cx="656" cy="6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" name="Oval 62"/>
              <p:cNvSpPr>
                <a:spLocks noChangeArrowheads="1"/>
              </p:cNvSpPr>
              <p:nvPr/>
            </p:nvSpPr>
            <p:spPr bwMode="gray">
              <a:xfrm>
                <a:off x="4385" y="2074"/>
                <a:ext cx="652" cy="66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CN" altLang="en-US" sz="1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10279" name="Group 63"/>
              <p:cNvGrpSpPr/>
              <p:nvPr/>
            </p:nvGrpSpPr>
            <p:grpSpPr bwMode="auto">
              <a:xfrm>
                <a:off x="4420" y="2591"/>
                <a:ext cx="570" cy="110"/>
                <a:chOff x="3706" y="1872"/>
                <a:chExt cx="825" cy="156"/>
              </a:xfrm>
            </p:grpSpPr>
            <p:grpSp>
              <p:nvGrpSpPr>
                <p:cNvPr id="10280" name="Group 64"/>
                <p:cNvGrpSpPr/>
                <p:nvPr/>
              </p:nvGrpSpPr>
              <p:grpSpPr bwMode="auto">
                <a:xfrm rot="-1297425" flipH="1" flipV="1">
                  <a:off x="3850" y="1872"/>
                  <a:ext cx="681" cy="150"/>
                  <a:chOff x="1565" y="2568"/>
                  <a:chExt cx="1118" cy="279"/>
                </a:xfrm>
              </p:grpSpPr>
              <p:sp>
                <p:nvSpPr>
                  <p:cNvPr id="10286" name="AutoShape 65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287" name="AutoShape 66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288" name="AutoShape 67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289" name="AutoShape 68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  <p:grpSp>
              <p:nvGrpSpPr>
                <p:cNvPr id="10281" name="Group 69"/>
                <p:cNvGrpSpPr/>
                <p:nvPr/>
              </p:nvGrpSpPr>
              <p:grpSpPr bwMode="auto">
                <a:xfrm rot="56115" flipH="1" flipV="1">
                  <a:off x="3706" y="1878"/>
                  <a:ext cx="681" cy="150"/>
                  <a:chOff x="1565" y="2568"/>
                  <a:chExt cx="1118" cy="279"/>
                </a:xfrm>
              </p:grpSpPr>
              <p:sp>
                <p:nvSpPr>
                  <p:cNvPr id="10282" name="AutoShape 70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283" name="AutoShape 71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284" name="AutoShape 72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285" name="AutoShape 73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</p:grpSp>
        </p:grpSp>
        <p:pic>
          <p:nvPicPr>
            <p:cNvPr id="10276" name="Picture 93" descr="Pictur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90" y="2496"/>
              <a:ext cx="43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55" name="Group 94"/>
          <p:cNvGrpSpPr/>
          <p:nvPr/>
        </p:nvGrpSpPr>
        <p:grpSpPr bwMode="auto">
          <a:xfrm>
            <a:off x="0" y="3242628"/>
            <a:ext cx="8172450" cy="1271587"/>
            <a:chOff x="0" y="2015"/>
            <a:chExt cx="5760" cy="968"/>
          </a:xfrm>
        </p:grpSpPr>
        <p:sp>
          <p:nvSpPr>
            <p:cNvPr id="10266" name="Rectangle 95"/>
            <p:cNvSpPr>
              <a:spLocks noChangeArrowheads="1"/>
            </p:cNvSpPr>
            <p:nvPr/>
          </p:nvSpPr>
          <p:spPr bwMode="ltGray">
            <a:xfrm>
              <a:off x="0" y="2475"/>
              <a:ext cx="624" cy="4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/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0267" name="Rectangle 96"/>
            <p:cNvSpPr>
              <a:spLocks noChangeArrowheads="1"/>
            </p:cNvSpPr>
            <p:nvPr/>
          </p:nvSpPr>
          <p:spPr bwMode="ltGray">
            <a:xfrm>
              <a:off x="5088" y="2471"/>
              <a:ext cx="672" cy="4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/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0268" name="Rectangle 97"/>
            <p:cNvSpPr>
              <a:spLocks noChangeArrowheads="1"/>
            </p:cNvSpPr>
            <p:nvPr/>
          </p:nvSpPr>
          <p:spPr bwMode="ltGray">
            <a:xfrm>
              <a:off x="1383" y="2475"/>
              <a:ext cx="501" cy="4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/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0269" name="Rectangle 98"/>
            <p:cNvSpPr>
              <a:spLocks noChangeArrowheads="1"/>
            </p:cNvSpPr>
            <p:nvPr/>
          </p:nvSpPr>
          <p:spPr bwMode="ltGray">
            <a:xfrm>
              <a:off x="2639" y="2475"/>
              <a:ext cx="457" cy="4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/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0270" name="Rectangle 99"/>
            <p:cNvSpPr>
              <a:spLocks noChangeArrowheads="1"/>
            </p:cNvSpPr>
            <p:nvPr/>
          </p:nvSpPr>
          <p:spPr bwMode="ltGray">
            <a:xfrm>
              <a:off x="3861" y="2475"/>
              <a:ext cx="476" cy="47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/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0271" name="AutoShape 100"/>
            <p:cNvSpPr>
              <a:spLocks noChangeArrowheads="1"/>
            </p:cNvSpPr>
            <p:nvPr/>
          </p:nvSpPr>
          <p:spPr bwMode="ltGray">
            <a:xfrm>
              <a:off x="1839" y="2072"/>
              <a:ext cx="831" cy="9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lnTo>
                    <a:pt x="1213" y="10670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72" name="AutoShape 101"/>
            <p:cNvSpPr>
              <a:spLocks noChangeArrowheads="1"/>
            </p:cNvSpPr>
            <p:nvPr/>
          </p:nvSpPr>
          <p:spPr bwMode="ltGray">
            <a:xfrm>
              <a:off x="4297" y="2072"/>
              <a:ext cx="831" cy="9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lnTo>
                    <a:pt x="1213" y="10670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73" name="AutoShape 102"/>
            <p:cNvSpPr>
              <a:spLocks noChangeArrowheads="1"/>
            </p:cNvSpPr>
            <p:nvPr/>
          </p:nvSpPr>
          <p:spPr bwMode="ltGray">
            <a:xfrm flipV="1">
              <a:off x="603" y="2015"/>
              <a:ext cx="831" cy="9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lnTo>
                    <a:pt x="1213" y="10670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endParaRPr lang="zh-TW" altLang="en-US"/>
            </a:p>
          </p:txBody>
        </p:sp>
        <p:sp>
          <p:nvSpPr>
            <p:cNvPr id="10274" name="AutoShape 103"/>
            <p:cNvSpPr>
              <a:spLocks noChangeArrowheads="1"/>
            </p:cNvSpPr>
            <p:nvPr/>
          </p:nvSpPr>
          <p:spPr bwMode="ltGray">
            <a:xfrm flipV="1">
              <a:off x="3063" y="2015"/>
              <a:ext cx="831" cy="9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lnTo>
                    <a:pt x="1213" y="10670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endParaRPr lang="zh-TW" altLang="en-US"/>
            </a:p>
          </p:txBody>
        </p:sp>
      </p:grpSp>
      <p:sp>
        <p:nvSpPr>
          <p:cNvPr id="10256" name="Text Box 77"/>
          <p:cNvSpPr txBox="1">
            <a:spLocks noChangeArrowheads="1"/>
          </p:cNvSpPr>
          <p:nvPr/>
        </p:nvSpPr>
        <p:spPr bwMode="gray">
          <a:xfrm>
            <a:off x="1044575" y="3712528"/>
            <a:ext cx="1017588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 algn="l">
              <a:spcBef>
                <a:spcPct val="50000"/>
              </a:spcBef>
            </a:pPr>
            <a:r>
              <a:rPr lang="en-US" altLang="zh-CN" sz="1800" b="1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5W</a:t>
            </a:r>
            <a:r>
              <a:rPr lang="zh-CN" altLang="en-US" sz="1800" b="1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以下</a:t>
            </a:r>
            <a:endParaRPr lang="en-US" altLang="zh-CN" sz="1800" b="1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57" name="Text Box 77"/>
          <p:cNvSpPr txBox="1">
            <a:spLocks noChangeArrowheads="1"/>
          </p:cNvSpPr>
          <p:nvPr/>
        </p:nvSpPr>
        <p:spPr bwMode="gray">
          <a:xfrm>
            <a:off x="2844800" y="3706178"/>
            <a:ext cx="863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 algn="l">
              <a:spcBef>
                <a:spcPct val="50000"/>
              </a:spcBef>
            </a:pPr>
            <a:r>
              <a:rPr lang="en-US" altLang="zh-CN" sz="1800" b="1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10W</a:t>
            </a:r>
          </a:p>
        </p:txBody>
      </p:sp>
      <p:sp>
        <p:nvSpPr>
          <p:cNvPr id="10258" name="Text Box 77"/>
          <p:cNvSpPr txBox="1">
            <a:spLocks noChangeArrowheads="1"/>
          </p:cNvSpPr>
          <p:nvPr/>
        </p:nvSpPr>
        <p:spPr bwMode="gray">
          <a:xfrm>
            <a:off x="4495800" y="3726815"/>
            <a:ext cx="919163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 algn="l">
              <a:spcBef>
                <a:spcPct val="50000"/>
              </a:spcBef>
            </a:pPr>
            <a:r>
              <a:rPr lang="en-US" altLang="zh-CN" sz="1800" b="1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15W</a:t>
            </a:r>
          </a:p>
        </p:txBody>
      </p:sp>
      <p:sp>
        <p:nvSpPr>
          <p:cNvPr id="10259" name="Text Box 77"/>
          <p:cNvSpPr txBox="1">
            <a:spLocks noChangeArrowheads="1"/>
          </p:cNvSpPr>
          <p:nvPr/>
        </p:nvSpPr>
        <p:spPr bwMode="gray">
          <a:xfrm>
            <a:off x="6227763" y="3709353"/>
            <a:ext cx="10414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 algn="l">
              <a:spcBef>
                <a:spcPct val="50000"/>
              </a:spcBef>
            </a:pPr>
            <a:r>
              <a:rPr lang="en-US" altLang="zh-CN" sz="1800" b="1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20W</a:t>
            </a:r>
          </a:p>
        </p:txBody>
      </p:sp>
      <p:sp>
        <p:nvSpPr>
          <p:cNvPr id="10260" name="Text Box 76"/>
          <p:cNvSpPr txBox="1">
            <a:spLocks noChangeArrowheads="1"/>
          </p:cNvSpPr>
          <p:nvPr/>
        </p:nvSpPr>
        <p:spPr bwMode="gray">
          <a:xfrm>
            <a:off x="2357438" y="2311083"/>
            <a:ext cx="2714625" cy="81026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30000"/>
              </a:lnSpc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</a:rPr>
              <a:t> 5v/2A</a:t>
            </a:r>
          </a:p>
          <a:p>
            <a:pPr algn="l" eaLnBrk="0" hangingPunct="0">
              <a:lnSpc>
                <a:spcPct val="130000"/>
              </a:lnSpc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</a:rPr>
              <a:t>9v/1.1A</a:t>
            </a:r>
          </a:p>
        </p:txBody>
      </p:sp>
      <p:sp>
        <p:nvSpPr>
          <p:cNvPr id="10261" name="Text Box 76"/>
          <p:cNvSpPr txBox="1">
            <a:spLocks noChangeArrowheads="1"/>
          </p:cNvSpPr>
          <p:nvPr/>
        </p:nvSpPr>
        <p:spPr bwMode="gray">
          <a:xfrm>
            <a:off x="4214813" y="4655503"/>
            <a:ext cx="3957637" cy="117030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30000"/>
              </a:lnSpc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</a:rPr>
              <a:t> 9v/1.6A</a:t>
            </a:r>
          </a:p>
          <a:p>
            <a:pPr algn="l" eaLnBrk="0" hangingPunct="0">
              <a:lnSpc>
                <a:spcPct val="130000"/>
              </a:lnSpc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</a:rPr>
              <a:t> 12v/1.2A</a:t>
            </a:r>
          </a:p>
          <a:p>
            <a:pPr algn="l" eaLnBrk="0" hangingPunct="0">
              <a:lnSpc>
                <a:spcPct val="130000"/>
              </a:lnSpc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</a:rPr>
              <a:t>15v/1A</a:t>
            </a:r>
          </a:p>
        </p:txBody>
      </p:sp>
      <p:sp>
        <p:nvSpPr>
          <p:cNvPr id="10262" name="Text Box 76"/>
          <p:cNvSpPr txBox="1">
            <a:spLocks noChangeArrowheads="1"/>
          </p:cNvSpPr>
          <p:nvPr/>
        </p:nvSpPr>
        <p:spPr bwMode="gray">
          <a:xfrm>
            <a:off x="5842000" y="2213293"/>
            <a:ext cx="2617788" cy="81026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indent="0" algn="l" eaLnBrk="0" hangingPunct="0">
              <a:lnSpc>
                <a:spcPct val="13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 eaLnBrk="0" hangingPunct="0">
              <a:lnSpc>
                <a:spcPct val="130000"/>
              </a:lnSpc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 20v/1A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85" descr="1226-输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00"/>
            <a:ext cx="2551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116013" y="1214438"/>
            <a:ext cx="7056437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希荻微无线充电芯片：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5W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及以下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gray">
          <a:xfrm>
            <a:off x="468313" y="1214438"/>
            <a:ext cx="431800" cy="431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zh-CN">
                <a:solidFill>
                  <a:schemeClr val="bg1"/>
                </a:solidFill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TW" altLang="en-US"/>
          </a:p>
        </p:txBody>
      </p:sp>
      <p:sp>
        <p:nvSpPr>
          <p:cNvPr id="2" name="八边形 1"/>
          <p:cNvSpPr/>
          <p:nvPr/>
        </p:nvSpPr>
        <p:spPr>
          <a:xfrm>
            <a:off x="754380" y="2272030"/>
            <a:ext cx="1296035" cy="1224280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0900" y="2715895"/>
            <a:ext cx="11023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耐压</a:t>
            </a:r>
            <a:r>
              <a:rPr lang="en-US" altLang="zh-CN"/>
              <a:t>28V</a:t>
            </a:r>
          </a:p>
        </p:txBody>
      </p:sp>
      <p:sp>
        <p:nvSpPr>
          <p:cNvPr id="4" name="八边形 3"/>
          <p:cNvSpPr/>
          <p:nvPr/>
        </p:nvSpPr>
        <p:spPr>
          <a:xfrm>
            <a:off x="2531745" y="2327275"/>
            <a:ext cx="1296035" cy="1224280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28265" y="2771140"/>
            <a:ext cx="11023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Iq=7uA</a:t>
            </a:r>
          </a:p>
        </p:txBody>
      </p:sp>
      <p:sp>
        <p:nvSpPr>
          <p:cNvPr id="11" name="八边形 10"/>
          <p:cNvSpPr/>
          <p:nvPr/>
        </p:nvSpPr>
        <p:spPr>
          <a:xfrm>
            <a:off x="4283075" y="2327910"/>
            <a:ext cx="1296035" cy="1224280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79595" y="2771775"/>
            <a:ext cx="1102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Vout</a:t>
            </a:r>
            <a:r>
              <a:rPr lang="zh-CN" altLang="en-US">
                <a:ea typeface="宋体" panose="02010600030101010101" pitchFamily="2" charset="-122"/>
              </a:rPr>
              <a:t>支持</a:t>
            </a:r>
            <a:r>
              <a:rPr lang="en-US" altLang="zh-CN">
                <a:ea typeface="宋体" panose="02010600030101010101" pitchFamily="2" charset="-122"/>
              </a:rPr>
              <a:t>4.2V</a:t>
            </a:r>
          </a:p>
        </p:txBody>
      </p:sp>
      <p:sp>
        <p:nvSpPr>
          <p:cNvPr id="13" name="八边形 12"/>
          <p:cNvSpPr/>
          <p:nvPr/>
        </p:nvSpPr>
        <p:spPr>
          <a:xfrm>
            <a:off x="6147435" y="2327275"/>
            <a:ext cx="1296035" cy="1224280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43955" y="2771140"/>
            <a:ext cx="1102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RX Coil</a:t>
            </a:r>
          </a:p>
          <a:p>
            <a:r>
              <a:rPr lang="en-US" altLang="zh-CN"/>
              <a:t>⌀15mm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770" y="4295775"/>
            <a:ext cx="2409825" cy="14763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130" y="4819650"/>
            <a:ext cx="1838325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85" descr="1226-输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00"/>
            <a:ext cx="2551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116013" y="1214438"/>
            <a:ext cx="7056437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希荻微无线充电芯片：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10W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及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15W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gray">
          <a:xfrm>
            <a:off x="468313" y="1214438"/>
            <a:ext cx="431800" cy="431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zh-CN">
                <a:solidFill>
                  <a:schemeClr val="bg1"/>
                </a:solidFill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TW" altLang="en-US"/>
          </a:p>
        </p:txBody>
      </p:sp>
      <p:sp>
        <p:nvSpPr>
          <p:cNvPr id="2" name="八边形 1"/>
          <p:cNvSpPr/>
          <p:nvPr/>
        </p:nvSpPr>
        <p:spPr>
          <a:xfrm>
            <a:off x="1828800" y="2277745"/>
            <a:ext cx="1296035" cy="1224280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25320" y="2721610"/>
            <a:ext cx="11023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耐压</a:t>
            </a:r>
            <a:r>
              <a:rPr lang="en-US" altLang="zh-CN"/>
              <a:t>28V</a:t>
            </a:r>
          </a:p>
        </p:txBody>
      </p:sp>
      <p:sp>
        <p:nvSpPr>
          <p:cNvPr id="4" name="八边形 3"/>
          <p:cNvSpPr/>
          <p:nvPr/>
        </p:nvSpPr>
        <p:spPr>
          <a:xfrm>
            <a:off x="3770630" y="1685290"/>
            <a:ext cx="1296035" cy="1224280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67150" y="2129155"/>
            <a:ext cx="11023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Iq=7uA</a:t>
            </a:r>
          </a:p>
        </p:txBody>
      </p:sp>
      <p:sp>
        <p:nvSpPr>
          <p:cNvPr id="11" name="八边形 10"/>
          <p:cNvSpPr/>
          <p:nvPr/>
        </p:nvSpPr>
        <p:spPr>
          <a:xfrm>
            <a:off x="5618480" y="2206625"/>
            <a:ext cx="1296035" cy="1224280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15000" y="2435225"/>
            <a:ext cx="11023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ea typeface="宋体" panose="02010600030101010101" pitchFamily="2" charset="-122"/>
              </a:rPr>
              <a:t>支持</a:t>
            </a:r>
            <a:r>
              <a:rPr lang="en-US" altLang="zh-CN">
                <a:ea typeface="宋体" panose="02010600030101010101" pitchFamily="2" charset="-122"/>
              </a:rPr>
              <a:t>5v/2A</a:t>
            </a:r>
          </a:p>
          <a:p>
            <a:r>
              <a:rPr lang="en-US" altLang="zh-CN">
                <a:ea typeface="宋体" panose="02010600030101010101" pitchFamily="2" charset="-122"/>
              </a:rPr>
              <a:t>15v/1A</a:t>
            </a:r>
          </a:p>
        </p:txBody>
      </p:sp>
      <p:sp>
        <p:nvSpPr>
          <p:cNvPr id="13" name="八边形 12"/>
          <p:cNvSpPr/>
          <p:nvPr/>
        </p:nvSpPr>
        <p:spPr>
          <a:xfrm>
            <a:off x="2643505" y="5497195"/>
            <a:ext cx="1296035" cy="1224280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40025" y="5869305"/>
            <a:ext cx="1102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高通参考设计</a:t>
            </a:r>
          </a:p>
        </p:txBody>
      </p:sp>
      <p:sp>
        <p:nvSpPr>
          <p:cNvPr id="14" name="八边形 13"/>
          <p:cNvSpPr/>
          <p:nvPr/>
        </p:nvSpPr>
        <p:spPr>
          <a:xfrm>
            <a:off x="1255395" y="3963035"/>
            <a:ext cx="1296035" cy="1224280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51915" y="4406900"/>
            <a:ext cx="11023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Buck</a:t>
            </a:r>
          </a:p>
        </p:txBody>
      </p:sp>
      <p:sp>
        <p:nvSpPr>
          <p:cNvPr id="18" name="八边形 17"/>
          <p:cNvSpPr/>
          <p:nvPr/>
        </p:nvSpPr>
        <p:spPr>
          <a:xfrm>
            <a:off x="4839335" y="5497195"/>
            <a:ext cx="1296035" cy="1224280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11725" y="5869305"/>
            <a:ext cx="1198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Vout_step</a:t>
            </a:r>
          </a:p>
          <a:p>
            <a:r>
              <a:rPr lang="en-US" altLang="zh-CN">
                <a:ea typeface="宋体" panose="02010600030101010101" pitchFamily="2" charset="-122"/>
              </a:rPr>
              <a:t>0.5V</a:t>
            </a:r>
          </a:p>
        </p:txBody>
      </p:sp>
      <p:pic>
        <p:nvPicPr>
          <p:cNvPr id="2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290" y="3430270"/>
            <a:ext cx="2117725" cy="1765300"/>
          </a:xfrm>
          <a:prstGeom prst="rect">
            <a:avLst/>
          </a:prstGeom>
        </p:spPr>
      </p:pic>
      <p:sp>
        <p:nvSpPr>
          <p:cNvPr id="22" name="八边形 21"/>
          <p:cNvSpPr/>
          <p:nvPr/>
        </p:nvSpPr>
        <p:spPr>
          <a:xfrm>
            <a:off x="6145530" y="3963670"/>
            <a:ext cx="1296035" cy="1224280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42050" y="4407535"/>
            <a:ext cx="11023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11*11mm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85" descr="1226-输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00"/>
            <a:ext cx="2551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116013" y="1214438"/>
            <a:ext cx="7056437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希荻微无线充电芯片：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20W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gray">
          <a:xfrm>
            <a:off x="468313" y="1214438"/>
            <a:ext cx="431800" cy="431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zh-CN">
                <a:solidFill>
                  <a:schemeClr val="bg1"/>
                </a:solidFill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TW" altLang="en-US"/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635" y="3299460"/>
            <a:ext cx="2117725" cy="1765300"/>
          </a:xfrm>
          <a:prstGeom prst="rect">
            <a:avLst/>
          </a:prstGeom>
        </p:spPr>
      </p:pic>
      <p:sp>
        <p:nvSpPr>
          <p:cNvPr id="19" name="八边形 18"/>
          <p:cNvSpPr/>
          <p:nvPr/>
        </p:nvSpPr>
        <p:spPr>
          <a:xfrm>
            <a:off x="3728720" y="5441950"/>
            <a:ext cx="1296035" cy="1224280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825240" y="5957570"/>
            <a:ext cx="11023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BPP/EPP</a:t>
            </a:r>
          </a:p>
        </p:txBody>
      </p:sp>
      <p:sp>
        <p:nvSpPr>
          <p:cNvPr id="25" name="八边形 24"/>
          <p:cNvSpPr/>
          <p:nvPr/>
        </p:nvSpPr>
        <p:spPr>
          <a:xfrm>
            <a:off x="1456690" y="3715385"/>
            <a:ext cx="1296035" cy="1224280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53210" y="4159250"/>
            <a:ext cx="1102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ea typeface="宋体" panose="02010600030101010101" pitchFamily="2" charset="-122"/>
              </a:rPr>
              <a:t>配套加密协议</a:t>
            </a:r>
          </a:p>
        </p:txBody>
      </p:sp>
      <p:sp>
        <p:nvSpPr>
          <p:cNvPr id="27" name="八边形 26"/>
          <p:cNvSpPr/>
          <p:nvPr/>
        </p:nvSpPr>
        <p:spPr>
          <a:xfrm>
            <a:off x="3728720" y="1748790"/>
            <a:ext cx="1296035" cy="1224280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25240" y="2192655"/>
            <a:ext cx="11023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ea typeface="宋体" panose="02010600030101010101" pitchFamily="2" charset="-122"/>
              </a:rPr>
              <a:t>完整方案</a:t>
            </a:r>
          </a:p>
        </p:txBody>
      </p:sp>
      <p:sp>
        <p:nvSpPr>
          <p:cNvPr id="29" name="八边形 28"/>
          <p:cNvSpPr/>
          <p:nvPr/>
        </p:nvSpPr>
        <p:spPr>
          <a:xfrm>
            <a:off x="6038850" y="3715385"/>
            <a:ext cx="1296035" cy="1224280"/>
          </a:xfrm>
          <a:prstGeom prst="oct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135370" y="4159250"/>
            <a:ext cx="1102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ea typeface="宋体" panose="02010600030101010101" pitchFamily="2" charset="-122"/>
              </a:rPr>
              <a:t>配套</a:t>
            </a:r>
            <a:r>
              <a:rPr lang="en-US" altLang="zh-CN">
                <a:ea typeface="宋体" panose="02010600030101010101" pitchFamily="2" charset="-122"/>
              </a:rPr>
              <a:t>SW Charger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499833" y="1785306"/>
          <a:ext cx="5211445" cy="428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Visio" r:id="rId3" imgW="7903210" imgH="6131560" progId="Visio.Drawing.11">
                  <p:embed/>
                </p:oleObj>
              </mc:Choice>
              <mc:Fallback>
                <p:oleObj name="Visio" r:id="rId3" imgW="7903210" imgH="6131560" progId="Visio.Drawing.11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9833" y="1785306"/>
                        <a:ext cx="5211445" cy="42875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116013" y="1214438"/>
            <a:ext cx="705643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希荻微无线充电芯片：高通平台典型应用方案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gray">
          <a:xfrm>
            <a:off x="468313" y="1214438"/>
            <a:ext cx="431800" cy="431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zh-CN" dirty="0">
                <a:solidFill>
                  <a:schemeClr val="bg1"/>
                </a:solidFill>
                <a:ea typeface="宋体" panose="02010600030101010101" pitchFamily="2" charset="-122"/>
              </a:rPr>
              <a:t>6</a:t>
            </a:r>
          </a:p>
        </p:txBody>
      </p:sp>
      <p:pic>
        <p:nvPicPr>
          <p:cNvPr id="8" name="图片 185" descr="1226-输出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286500"/>
            <a:ext cx="2551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85" descr="1226-输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0"/>
            <a:ext cx="2551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TW" altLang="en-US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498035" y="2356806"/>
          <a:ext cx="7179945" cy="2858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Visio" r:id="rId4" imgW="7470140" imgH="2963545" progId="Visio.Drawing.11">
                  <p:embed/>
                </p:oleObj>
              </mc:Choice>
              <mc:Fallback>
                <p:oleObj name="Visio" r:id="rId4" imgW="7470140" imgH="2963545" progId="Visio.Drawing.11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035" y="2356806"/>
                        <a:ext cx="7179945" cy="28587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1116013" y="1214438"/>
            <a:ext cx="705643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希荻微无线充电芯片：非高通平台典型应用方案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gray">
          <a:xfrm>
            <a:off x="468313" y="1214438"/>
            <a:ext cx="431800" cy="431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zh-CN" dirty="0">
                <a:solidFill>
                  <a:schemeClr val="bg1"/>
                </a:solidFill>
                <a:ea typeface="宋体" panose="02010600030101010101" pitchFamily="2" charset="-122"/>
              </a:rPr>
              <a:t>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四、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20W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无线充电方案介绍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315" name="图片 185" descr="1226-输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0"/>
            <a:ext cx="2551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22"/>
          <p:cNvSpPr txBox="1">
            <a:spLocks noChangeArrowheads="1"/>
          </p:cNvSpPr>
          <p:nvPr/>
        </p:nvSpPr>
        <p:spPr bwMode="auto">
          <a:xfrm>
            <a:off x="1116013" y="1214438"/>
            <a:ext cx="7056437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常规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15W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方案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317" name="AutoShape 23"/>
          <p:cNvSpPr>
            <a:spLocks noChangeArrowheads="1"/>
          </p:cNvSpPr>
          <p:nvPr/>
        </p:nvSpPr>
        <p:spPr bwMode="gray">
          <a:xfrm>
            <a:off x="468313" y="1214438"/>
            <a:ext cx="431800" cy="431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8" name="Text Box 24"/>
          <p:cNvSpPr txBox="1">
            <a:spLocks noChangeArrowheads="1"/>
          </p:cNvSpPr>
          <p:nvPr/>
        </p:nvSpPr>
        <p:spPr bwMode="gray">
          <a:xfrm>
            <a:off x="515938" y="1279525"/>
            <a:ext cx="312737" cy="3698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800" dirty="0">
                <a:solidFill>
                  <a:schemeClr val="bg1"/>
                </a:solidFill>
                <a:ea typeface="宋体" panose="02010600030101010101" pitchFamily="2" charset="-122"/>
              </a:rPr>
              <a:t>1</a:t>
            </a:r>
          </a:p>
        </p:txBody>
      </p:sp>
      <p:graphicFrame>
        <p:nvGraphicFramePr>
          <p:cNvPr id="7" name="对象 6"/>
          <p:cNvGraphicFramePr/>
          <p:nvPr/>
        </p:nvGraphicFramePr>
        <p:xfrm>
          <a:off x="469265" y="1752600"/>
          <a:ext cx="7379335" cy="3494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r:id="rId4" imgW="6180455" imgH="2326640" progId="Visio.Drawing.11">
                  <p:embed/>
                </p:oleObj>
              </mc:Choice>
              <mc:Fallback>
                <p:oleObj r:id="rId4" imgW="6180455" imgH="2326640" progId="Visio.Drawing.11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265" y="1752600"/>
                        <a:ext cx="7379335" cy="3494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551430" y="4710430"/>
            <a:ext cx="28670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15W(12v/1.2A)</a:t>
            </a:r>
            <a:r>
              <a:rPr lang="zh-CN" altLang="en-US">
                <a:ea typeface="宋体" panose="02010600030101010101" pitchFamily="2" charset="-122"/>
              </a:rPr>
              <a:t>方案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25A1079-EF08-4985-89E8-6F4CFA064C28}"/>
              </a:ext>
            </a:extLst>
          </p:cNvPr>
          <p:cNvSpPr/>
          <p:nvPr/>
        </p:nvSpPr>
        <p:spPr>
          <a:xfrm>
            <a:off x="756098" y="5386387"/>
            <a:ext cx="6840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难点：当功率增加，电流继续增大时，发热非常厉害！！！</a:t>
            </a:r>
          </a:p>
          <a:p>
            <a:r>
              <a:rPr lang="zh-CN" altLang="en-US" sz="18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希荻微15W方案：输出15v/1A，提高效率，降低温升！！！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85" descr="1226-输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0"/>
            <a:ext cx="2551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TW" altLang="en-US"/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1116013" y="1214438"/>
            <a:ext cx="7056437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方案介绍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gray">
          <a:xfrm>
            <a:off x="468313" y="1214438"/>
            <a:ext cx="431800" cy="431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altLang="zh-CN" dirty="0">
                <a:solidFill>
                  <a:schemeClr val="bg1"/>
                </a:solidFill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4" name="线形标注 2(带强调线) 3"/>
          <p:cNvSpPr/>
          <p:nvPr/>
        </p:nvSpPr>
        <p:spPr>
          <a:xfrm>
            <a:off x="4654550" y="1792605"/>
            <a:ext cx="1370330" cy="336550"/>
          </a:xfrm>
          <a:prstGeom prst="accentCallout2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67618" y="1792605"/>
            <a:ext cx="54419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22V</a:t>
            </a:r>
          </a:p>
        </p:txBody>
      </p:sp>
      <p:sp>
        <p:nvSpPr>
          <p:cNvPr id="11" name="矩形 10"/>
          <p:cNvSpPr/>
          <p:nvPr/>
        </p:nvSpPr>
        <p:spPr>
          <a:xfrm>
            <a:off x="2667000" y="4813300"/>
            <a:ext cx="1223645" cy="3600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Y견고딕" pitchFamily="18" charset="-127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92730" y="4849495"/>
            <a:ext cx="81534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20v/1A</a:t>
            </a:r>
          </a:p>
        </p:txBody>
      </p:sp>
      <p:graphicFrame>
        <p:nvGraphicFramePr>
          <p:cNvPr id="7" name="对象 6"/>
          <p:cNvGraphicFramePr/>
          <p:nvPr/>
        </p:nvGraphicFramePr>
        <p:xfrm>
          <a:off x="69850" y="2126615"/>
          <a:ext cx="8161020" cy="2604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r:id="rId4" imgW="7021195" imgH="2261235" progId="Visio.Drawing.11">
                  <p:embed/>
                </p:oleObj>
              </mc:Choice>
              <mc:Fallback>
                <p:oleObj r:id="rId4" imgW="7021195" imgH="2261235" progId="Visio.Drawing.11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50" y="2126615"/>
                        <a:ext cx="8161020" cy="2604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接连接符 9"/>
          <p:cNvCxnSpPr/>
          <p:nvPr/>
        </p:nvCxnSpPr>
        <p:spPr>
          <a:xfrm flipH="1">
            <a:off x="3890645" y="3074670"/>
            <a:ext cx="1199515" cy="17386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五、总结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459" name="图片 185" descr="1226-输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0"/>
            <a:ext cx="2551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6200" y="1196752"/>
            <a:ext cx="82402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AutoNum type="arabicPeriod"/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希荻微的无线充电芯片是高通唯一的参考设计。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endParaRPr lang="zh-CN" altLang="en-US" sz="1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l"/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2.   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更优异的性能。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l"/>
            <a:r>
              <a:rPr lang="en-US" altLang="zh-CN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）以</a:t>
            </a:r>
            <a:r>
              <a:rPr lang="en-US" altLang="zh-CN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DCDC</a:t>
            </a:r>
            <a:r>
              <a:rPr lang="zh-CN" altLang="en-US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做后端稳压，稳压效果比</a:t>
            </a:r>
            <a:r>
              <a:rPr lang="en-US" altLang="zh-CN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LDO</a:t>
            </a:r>
            <a:r>
              <a:rPr lang="zh-CN" altLang="en-US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更好；同时集成</a:t>
            </a:r>
            <a:r>
              <a:rPr lang="en-US" altLang="zh-CN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Bypass</a:t>
            </a:r>
            <a:r>
              <a:rPr lang="zh-CN" altLang="en-US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模式，效率优于</a:t>
            </a:r>
            <a:r>
              <a:rPr lang="en-US" altLang="zh-CN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LDO</a:t>
            </a:r>
            <a:r>
              <a:rPr lang="zh-CN" altLang="en-US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1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l"/>
            <a:r>
              <a:rPr lang="en-US" altLang="zh-CN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）优秀的温升控制</a:t>
            </a:r>
            <a:endParaRPr lang="en-US" altLang="zh-CN" sz="1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l"/>
            <a:r>
              <a:rPr lang="en-US" altLang="zh-CN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）客户可根据实际需要在</a:t>
            </a:r>
            <a:r>
              <a:rPr lang="en-US" altLang="zh-CN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DCDC</a:t>
            </a:r>
            <a:r>
              <a:rPr lang="zh-CN" altLang="en-US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和</a:t>
            </a:r>
            <a:r>
              <a:rPr lang="en-US" altLang="zh-CN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Bypass</a:t>
            </a:r>
            <a:r>
              <a:rPr lang="zh-CN" altLang="en-US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模式之间做选择，也可以根据不同的</a:t>
            </a:r>
            <a:r>
              <a:rPr lang="en-US" altLang="zh-CN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TX/PTU</a:t>
            </a:r>
            <a:r>
              <a:rPr lang="zh-CN" altLang="en-US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来自动在线选择。</a:t>
            </a:r>
            <a:endParaRPr lang="en-US" altLang="zh-CN" sz="1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l"/>
            <a:endParaRPr lang="en-US" altLang="zh-CN" sz="1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l"/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3.   VIN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和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VOUT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均为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28V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耐压。</a:t>
            </a:r>
          </a:p>
          <a:p>
            <a:pPr algn="l"/>
            <a:r>
              <a:rPr lang="en-US" altLang="zh-CN" sz="1800" dirty="0"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1</a:t>
            </a:r>
            <a:r>
              <a:rPr lang="zh-CN" altLang="en-US" sz="1800" dirty="0"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）</a:t>
            </a:r>
            <a:r>
              <a:rPr lang="en-US" altLang="zh-CN" sz="1800" dirty="0"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15W</a:t>
            </a:r>
            <a:r>
              <a:rPr lang="zh-CN" altLang="en-US" sz="1800" dirty="0"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方案支持</a:t>
            </a:r>
            <a:r>
              <a:rPr lang="en-US" altLang="zh-CN" sz="1800" dirty="0"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15V/1A</a:t>
            </a:r>
            <a:r>
              <a:rPr lang="zh-CN" altLang="en-US" sz="1800" dirty="0"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输出。</a:t>
            </a:r>
          </a:p>
          <a:p>
            <a:pPr algn="l"/>
            <a:r>
              <a:rPr lang="en-US" altLang="zh-CN" sz="1800" dirty="0"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</a:t>
            </a:r>
            <a:r>
              <a:rPr lang="zh-CN" altLang="en-US" sz="1800" dirty="0"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）同样做20W的输出，Vout可以在12V/15V/20V之间在线调节。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l"/>
            <a:endParaRPr lang="zh-CN" altLang="en-US" sz="1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l"/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4.   20W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的最大输出功率。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l"/>
            <a:r>
              <a:rPr lang="en-US" altLang="zh-CN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</a:t>
            </a:r>
            <a:r>
              <a:rPr lang="zh-CN" altLang="en-US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可以提供完整解决方案。</a:t>
            </a:r>
            <a:endParaRPr lang="en-US" altLang="zh-CN" sz="1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l"/>
            <a:endParaRPr lang="en-US" altLang="zh-CN" sz="1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l"/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5.   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支持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2-3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节电池串联充电。</a:t>
            </a:r>
            <a:endParaRPr lang="en-US" altLang="zh-CN" sz="1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l"/>
            <a:r>
              <a:rPr lang="en-US" altLang="zh-CN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</a:t>
            </a:r>
            <a:r>
              <a:rPr lang="zh-CN" altLang="en-US" sz="1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支持除手机外的多节电池应用，例如无人机，扫地机器人，电动工具等。</a:t>
            </a:r>
            <a:endParaRPr lang="en-US" altLang="zh-CN" sz="1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WordArt 6"/>
          <p:cNvSpPr>
            <a:spLocks noChangeArrowheads="1" noChangeShapeType="1" noTextEdit="1"/>
          </p:cNvSpPr>
          <p:nvPr/>
        </p:nvSpPr>
        <p:spPr bwMode="gray">
          <a:xfrm>
            <a:off x="3581400" y="3429000"/>
            <a:ext cx="4343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altLang="zh-TW" sz="3600" b="1" kern="10">
                <a:ln w="28575">
                  <a:solidFill>
                    <a:srgbClr val="FFFFFF"/>
                  </a:solidFill>
                  <a:rou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tx1">
                      <a:alpha val="50000"/>
                    </a:schemeClr>
                  </a:outerShdw>
                </a:effectLst>
                <a:latin typeface="Arial" panose="020B0604020202020204"/>
                <a:cs typeface="Arial" panose="020B0604020202020204"/>
              </a:rPr>
              <a:t>Thank You!</a:t>
            </a:r>
            <a:endParaRPr lang="zh-TW" altLang="en-US" sz="3600" b="1" kern="10">
              <a:ln w="28575">
                <a:solidFill>
                  <a:srgbClr val="FFFFFF"/>
                </a:solidFill>
                <a:rou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71842" dir="2700000" algn="ctr" rotWithShape="0">
                  <a:schemeClr val="tx1">
                    <a:alpha val="50000"/>
                  </a:scheme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0483" name="图片 6" descr="1226-输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71438"/>
            <a:ext cx="2571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altLang="en-US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99" name="图片 46" descr="1226-输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0"/>
            <a:ext cx="2551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0" name="Group 46"/>
          <p:cNvGrpSpPr/>
          <p:nvPr/>
        </p:nvGrpSpPr>
        <p:grpSpPr bwMode="auto">
          <a:xfrm>
            <a:off x="2124075" y="1304925"/>
            <a:ext cx="4724400" cy="685800"/>
            <a:chOff x="1296" y="1824"/>
            <a:chExt cx="2976" cy="432"/>
          </a:xfrm>
        </p:grpSpPr>
        <p:sp>
          <p:nvSpPr>
            <p:cNvPr id="70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26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27" name="Text Box 49"/>
            <p:cNvSpPr txBox="1">
              <a:spLocks noChangeArrowheads="1"/>
            </p:cNvSpPr>
            <p:nvPr/>
          </p:nvSpPr>
          <p:spPr bwMode="gray">
            <a:xfrm>
              <a:off x="1721" y="1934"/>
              <a:ext cx="2160" cy="25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希荻微电子简介</a:t>
              </a:r>
            </a:p>
          </p:txBody>
        </p:sp>
        <p:sp>
          <p:nvSpPr>
            <p:cNvPr id="4128" name="Text Box 50"/>
            <p:cNvSpPr txBox="1">
              <a:spLocks noChangeArrowheads="1"/>
            </p:cNvSpPr>
            <p:nvPr/>
          </p:nvSpPr>
          <p:spPr bwMode="gray">
            <a:xfrm>
              <a:off x="1349" y="1886"/>
              <a:ext cx="310" cy="29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>
                  <a:solidFill>
                    <a:schemeClr val="bg1"/>
                  </a:solidFill>
                  <a:ea typeface="PMingLiU" panose="02020500000000000000" pitchFamily="18" charset="-120"/>
                </a:rPr>
                <a:t>一</a:t>
              </a:r>
              <a:endParaRPr lang="en-US" altLang="zh-TW" sz="2400">
                <a:solidFill>
                  <a:schemeClr val="bg1"/>
                </a:solidFill>
                <a:ea typeface="PMingLiU" panose="02020500000000000000" pitchFamily="18" charset="-120"/>
              </a:endParaRPr>
            </a:p>
          </p:txBody>
        </p:sp>
      </p:grpSp>
      <p:grpSp>
        <p:nvGrpSpPr>
          <p:cNvPr id="4101" name="Group 51"/>
          <p:cNvGrpSpPr/>
          <p:nvPr/>
        </p:nvGrpSpPr>
        <p:grpSpPr bwMode="auto">
          <a:xfrm>
            <a:off x="2124075" y="2146300"/>
            <a:ext cx="4724400" cy="685800"/>
            <a:chOff x="1296" y="1824"/>
            <a:chExt cx="2976" cy="432"/>
          </a:xfrm>
        </p:grpSpPr>
        <p:sp>
          <p:nvSpPr>
            <p:cNvPr id="75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22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23" name="Text Box 54"/>
            <p:cNvSpPr txBox="1">
              <a:spLocks noChangeArrowheads="1"/>
            </p:cNvSpPr>
            <p:nvPr/>
          </p:nvSpPr>
          <p:spPr bwMode="gray">
            <a:xfrm>
              <a:off x="1721" y="1934"/>
              <a:ext cx="2160" cy="25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无线充电产业市场分析</a:t>
              </a:r>
            </a:p>
          </p:txBody>
        </p:sp>
        <p:sp>
          <p:nvSpPr>
            <p:cNvPr id="4124" name="Text Box 55"/>
            <p:cNvSpPr txBox="1">
              <a:spLocks noChangeArrowheads="1"/>
            </p:cNvSpPr>
            <p:nvPr/>
          </p:nvSpPr>
          <p:spPr bwMode="gray">
            <a:xfrm>
              <a:off x="1349" y="1886"/>
              <a:ext cx="310" cy="29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>
                  <a:solidFill>
                    <a:schemeClr val="bg1"/>
                  </a:solidFill>
                  <a:ea typeface="PMingLiU" panose="02020500000000000000" pitchFamily="18" charset="-120"/>
                </a:rPr>
                <a:t>二</a:t>
              </a:r>
              <a:endParaRPr lang="en-US" altLang="zh-TW" sz="2400">
                <a:solidFill>
                  <a:schemeClr val="bg1"/>
                </a:solidFill>
                <a:ea typeface="PMingLiU" panose="02020500000000000000" pitchFamily="18" charset="-120"/>
              </a:endParaRPr>
            </a:p>
          </p:txBody>
        </p:sp>
      </p:grpSp>
      <p:grpSp>
        <p:nvGrpSpPr>
          <p:cNvPr id="4102" name="Group 56"/>
          <p:cNvGrpSpPr/>
          <p:nvPr/>
        </p:nvGrpSpPr>
        <p:grpSpPr bwMode="auto">
          <a:xfrm>
            <a:off x="2124075" y="2989263"/>
            <a:ext cx="4724400" cy="685800"/>
            <a:chOff x="1296" y="1824"/>
            <a:chExt cx="2976" cy="432"/>
          </a:xfrm>
        </p:grpSpPr>
        <p:sp>
          <p:nvSpPr>
            <p:cNvPr id="80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18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9" name="Text Box 59"/>
            <p:cNvSpPr txBox="1">
              <a:spLocks noChangeArrowheads="1"/>
            </p:cNvSpPr>
            <p:nvPr/>
          </p:nvSpPr>
          <p:spPr bwMode="gray">
            <a:xfrm>
              <a:off x="1721" y="1934"/>
              <a:ext cx="2160" cy="25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希荻微无线充电产品介绍</a:t>
              </a:r>
            </a:p>
          </p:txBody>
        </p:sp>
        <p:sp>
          <p:nvSpPr>
            <p:cNvPr id="4120" name="Text Box 60"/>
            <p:cNvSpPr txBox="1">
              <a:spLocks noChangeArrowheads="1"/>
            </p:cNvSpPr>
            <p:nvPr/>
          </p:nvSpPr>
          <p:spPr bwMode="gray">
            <a:xfrm>
              <a:off x="1349" y="1886"/>
              <a:ext cx="310" cy="29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>
                  <a:solidFill>
                    <a:schemeClr val="bg1"/>
                  </a:solidFill>
                  <a:ea typeface="PMingLiU" panose="02020500000000000000" pitchFamily="18" charset="-120"/>
                </a:rPr>
                <a:t>三</a:t>
              </a:r>
              <a:endParaRPr lang="en-US" altLang="zh-TW" sz="2400">
                <a:solidFill>
                  <a:schemeClr val="bg1"/>
                </a:solidFill>
                <a:ea typeface="PMingLiU" panose="02020500000000000000" pitchFamily="18" charset="-120"/>
              </a:endParaRPr>
            </a:p>
          </p:txBody>
        </p:sp>
      </p:grpSp>
      <p:grpSp>
        <p:nvGrpSpPr>
          <p:cNvPr id="4105" name="Group 76"/>
          <p:cNvGrpSpPr/>
          <p:nvPr/>
        </p:nvGrpSpPr>
        <p:grpSpPr bwMode="auto">
          <a:xfrm>
            <a:off x="2124075" y="3830638"/>
            <a:ext cx="4724400" cy="685800"/>
            <a:chOff x="1296" y="1824"/>
            <a:chExt cx="2976" cy="432"/>
          </a:xfrm>
        </p:grpSpPr>
        <p:sp>
          <p:nvSpPr>
            <p:cNvPr id="95" name="AutoShape 7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07" name="AutoShape 7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Text Box 79"/>
            <p:cNvSpPr txBox="1">
              <a:spLocks noChangeArrowheads="1"/>
            </p:cNvSpPr>
            <p:nvPr/>
          </p:nvSpPr>
          <p:spPr bwMode="gray">
            <a:xfrm>
              <a:off x="1721" y="1934"/>
              <a:ext cx="2160" cy="25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20W</a:t>
              </a:r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无线充电方案介绍</a:t>
              </a:r>
            </a:p>
          </p:txBody>
        </p:sp>
        <p:sp>
          <p:nvSpPr>
            <p:cNvPr id="4109" name="Text Box 80"/>
            <p:cNvSpPr txBox="1">
              <a:spLocks noChangeArrowheads="1"/>
            </p:cNvSpPr>
            <p:nvPr/>
          </p:nvSpPr>
          <p:spPr bwMode="gray">
            <a:xfrm>
              <a:off x="1349" y="1886"/>
              <a:ext cx="310" cy="29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 dirty="0">
                  <a:solidFill>
                    <a:schemeClr val="bg1"/>
                  </a:solidFill>
                  <a:ea typeface="PMingLiU" panose="02020500000000000000" pitchFamily="18" charset="-120"/>
                </a:rPr>
                <a:t>四</a:t>
              </a:r>
              <a:endParaRPr lang="en-US" altLang="zh-TW" sz="2400" dirty="0">
                <a:solidFill>
                  <a:schemeClr val="bg1"/>
                </a:solidFill>
                <a:ea typeface="PMingLiU" panose="02020500000000000000" pitchFamily="18" charset="-120"/>
              </a:endParaRPr>
            </a:p>
          </p:txBody>
        </p:sp>
      </p:grpSp>
      <p:grpSp>
        <p:nvGrpSpPr>
          <p:cNvPr id="36" name="Group 76">
            <a:extLst>
              <a:ext uri="{FF2B5EF4-FFF2-40B4-BE49-F238E27FC236}">
                <a16:creationId xmlns:a16="http://schemas.microsoft.com/office/drawing/2014/main" id="{22FC9BDF-E42F-44C4-AD85-69A7566AD05D}"/>
              </a:ext>
            </a:extLst>
          </p:cNvPr>
          <p:cNvGrpSpPr/>
          <p:nvPr/>
        </p:nvGrpSpPr>
        <p:grpSpPr bwMode="auto">
          <a:xfrm>
            <a:off x="2151063" y="4768850"/>
            <a:ext cx="4724400" cy="685800"/>
            <a:chOff x="1296" y="1824"/>
            <a:chExt cx="2976" cy="432"/>
          </a:xfrm>
        </p:grpSpPr>
        <p:sp>
          <p:nvSpPr>
            <p:cNvPr id="37" name="AutoShape 77">
              <a:extLst>
                <a:ext uri="{FF2B5EF4-FFF2-40B4-BE49-F238E27FC236}">
                  <a16:creationId xmlns:a16="http://schemas.microsoft.com/office/drawing/2014/main" id="{2344C26E-8559-4941-AAD4-A3D4D83B0E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" name="AutoShape 78">
              <a:extLst>
                <a:ext uri="{FF2B5EF4-FFF2-40B4-BE49-F238E27FC236}">
                  <a16:creationId xmlns:a16="http://schemas.microsoft.com/office/drawing/2014/main" id="{B1F36943-2DC7-4C17-A38E-511D9E04F4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bg1"/>
              </a:solidFill>
              <a:miter lim="800000"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Text Box 79">
              <a:extLst>
                <a:ext uri="{FF2B5EF4-FFF2-40B4-BE49-F238E27FC236}">
                  <a16:creationId xmlns:a16="http://schemas.microsoft.com/office/drawing/2014/main" id="{2894A726-95F3-4EEB-90D5-3BCBFE222BB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21" y="1934"/>
              <a:ext cx="2160" cy="25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总结</a:t>
              </a:r>
            </a:p>
          </p:txBody>
        </p:sp>
        <p:sp>
          <p:nvSpPr>
            <p:cNvPr id="40" name="Text Box 80">
              <a:extLst>
                <a:ext uri="{FF2B5EF4-FFF2-40B4-BE49-F238E27FC236}">
                  <a16:creationId xmlns:a16="http://schemas.microsoft.com/office/drawing/2014/main" id="{2A9A9EE6-C021-438D-B9E7-051ED36C5F8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49" y="1886"/>
              <a:ext cx="310" cy="29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 dirty="0">
                  <a:solidFill>
                    <a:schemeClr val="bg1"/>
                  </a:solidFill>
                  <a:ea typeface="PMingLiU" panose="02020500000000000000" pitchFamily="18" charset="-120"/>
                </a:rPr>
                <a:t>五</a:t>
              </a:r>
              <a:endParaRPr lang="en-US" altLang="zh-TW" sz="2400" dirty="0">
                <a:solidFill>
                  <a:schemeClr val="bg1"/>
                </a:solidFill>
                <a:ea typeface="PMingLiU" panose="02020500000000000000" pitchFamily="18" charset="-12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一、希荻微电子简介</a:t>
            </a:r>
            <a:endParaRPr lang="en-US" altLang="zh-TW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3" name="Text Box 24"/>
          <p:cNvSpPr txBox="1">
            <a:spLocks noChangeArrowheads="1"/>
          </p:cNvSpPr>
          <p:nvPr/>
        </p:nvSpPr>
        <p:spPr bwMode="gray">
          <a:xfrm>
            <a:off x="515938" y="1279525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800">
                <a:solidFill>
                  <a:schemeClr val="bg1"/>
                </a:solidFill>
                <a:ea typeface="宋体" panose="02010600030101010101" pitchFamily="2" charset="-122"/>
              </a:rPr>
              <a:t>1</a:t>
            </a:r>
          </a:p>
        </p:txBody>
      </p:sp>
      <p:pic>
        <p:nvPicPr>
          <p:cNvPr id="5124" name="图片 21" descr="1226-输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00"/>
            <a:ext cx="2551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图表 7"/>
          <p:cNvGraphicFramePr/>
          <p:nvPr/>
        </p:nvGraphicFramePr>
        <p:xfrm>
          <a:off x="214282" y="2566393"/>
          <a:ext cx="3786214" cy="381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图表 8"/>
          <p:cNvGraphicFramePr/>
          <p:nvPr/>
        </p:nvGraphicFramePr>
        <p:xfrm>
          <a:off x="4143372" y="2566393"/>
          <a:ext cx="4000528" cy="381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127" name="Text Box 3"/>
          <p:cNvSpPr txBox="1">
            <a:spLocks noChangeArrowheads="1"/>
          </p:cNvSpPr>
          <p:nvPr/>
        </p:nvSpPr>
        <p:spPr bwMode="auto">
          <a:xfrm>
            <a:off x="250825" y="1243013"/>
            <a:ext cx="8686800" cy="5009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希荻微电子公司于</a:t>
            </a: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2012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月成立</a:t>
            </a:r>
            <a:endParaRPr lang="en-US" altLang="zh-CN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altLang="zh-CN" sz="14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核心团队</a:t>
            </a:r>
            <a:endParaRPr lang="en-US" altLang="zh-CN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来自美国硅谷的某著名半导体公司，是前公司移动电源部门的核心研发团队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为前公司量产近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款电源管理芯片，年销量近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亿只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服务的客户有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rPr>
              <a:t>Apple, </a:t>
            </a:r>
            <a:r>
              <a:rPr lang="en-US" altLang="zh-CN" dirty="0" err="1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rPr>
              <a:t>Huawei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rPr>
              <a:t>, HTC, LG, Motorola, Nokia, OPPO, Samsung, Sony,  </a:t>
            </a:r>
          </a:p>
          <a:p>
            <a:pPr algn="l"/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rPr>
              <a:t>     </a:t>
            </a:r>
            <a:r>
              <a:rPr lang="en-US" altLang="zh-CN" dirty="0" err="1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rPr>
              <a:t>Xiaomi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rPr>
              <a:t>, ZTE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</a:rPr>
              <a:t>等等</a:t>
            </a:r>
            <a:endParaRPr lang="en-US" altLang="zh-CN" dirty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</a:endParaRPr>
          </a:p>
          <a:p>
            <a:pPr algn="l"/>
            <a:endParaRPr lang="en-US" altLang="zh-CN" sz="1400" dirty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核心技术</a:t>
            </a:r>
            <a:endParaRPr lang="en-US" altLang="zh-CN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锂离子电池快速充电和精确电量计量技术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高效率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低电磁干扰的开关式电源转换技术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高精度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低功耗信号采集和模数转换技术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完整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丰富的集成电路产品产业化经验</a:t>
            </a:r>
            <a:endParaRPr lang="en-US" altLang="zh-CN" dirty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</a:endParaRPr>
          </a:p>
          <a:p>
            <a:pPr algn="l"/>
            <a:endParaRPr lang="en-US" altLang="zh-CN" sz="1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产品应用和市场</a:t>
            </a:r>
            <a:endParaRPr lang="en-US" altLang="zh-CN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智能手机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平板电脑等便携式设备的电池和电源管理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汽车电子的电源管理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通信设备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医疗器材等领域的精确信号采集和数模转换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希荻微全球分布</a:t>
            </a:r>
            <a:endParaRPr lang="en-US" altLang="zh-TW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7" name="图片 21" descr="1226-输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00"/>
            <a:ext cx="2551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8" name="Group 222"/>
          <p:cNvGrpSpPr/>
          <p:nvPr/>
        </p:nvGrpSpPr>
        <p:grpSpPr bwMode="auto">
          <a:xfrm>
            <a:off x="857250" y="1143000"/>
            <a:ext cx="7072313" cy="3500438"/>
            <a:chOff x="79375" y="1292225"/>
            <a:chExt cx="8818563" cy="4621213"/>
          </a:xfrm>
        </p:grpSpPr>
        <p:sp>
          <p:nvSpPr>
            <p:cNvPr id="6150" name="Freeform 2"/>
            <p:cNvSpPr/>
            <p:nvPr/>
          </p:nvSpPr>
          <p:spPr bwMode="auto">
            <a:xfrm>
              <a:off x="1306513" y="3001963"/>
              <a:ext cx="1417637" cy="733425"/>
            </a:xfrm>
            <a:custGeom>
              <a:avLst/>
              <a:gdLst>
                <a:gd name="T0" fmla="*/ 2147483647 w 1099"/>
                <a:gd name="T1" fmla="*/ 2147483647 h 571"/>
                <a:gd name="T2" fmla="*/ 2147483647 w 1099"/>
                <a:gd name="T3" fmla="*/ 2147483647 h 571"/>
                <a:gd name="T4" fmla="*/ 2147483647 w 1099"/>
                <a:gd name="T5" fmla="*/ 2147483647 h 571"/>
                <a:gd name="T6" fmla="*/ 2147483647 w 1099"/>
                <a:gd name="T7" fmla="*/ 2147483647 h 571"/>
                <a:gd name="T8" fmla="*/ 2147483647 w 1099"/>
                <a:gd name="T9" fmla="*/ 2147483647 h 571"/>
                <a:gd name="T10" fmla="*/ 2147483647 w 1099"/>
                <a:gd name="T11" fmla="*/ 2147483647 h 571"/>
                <a:gd name="T12" fmla="*/ 2147483647 w 1099"/>
                <a:gd name="T13" fmla="*/ 2147483647 h 571"/>
                <a:gd name="T14" fmla="*/ 2147483647 w 1099"/>
                <a:gd name="T15" fmla="*/ 2147483647 h 571"/>
                <a:gd name="T16" fmla="*/ 2147483647 w 1099"/>
                <a:gd name="T17" fmla="*/ 2147483647 h 571"/>
                <a:gd name="T18" fmla="*/ 2147483647 w 1099"/>
                <a:gd name="T19" fmla="*/ 2147483647 h 571"/>
                <a:gd name="T20" fmla="*/ 2147483647 w 1099"/>
                <a:gd name="T21" fmla="*/ 2147483647 h 571"/>
                <a:gd name="T22" fmla="*/ 2147483647 w 1099"/>
                <a:gd name="T23" fmla="*/ 2147483647 h 571"/>
                <a:gd name="T24" fmla="*/ 2147483647 w 1099"/>
                <a:gd name="T25" fmla="*/ 2147483647 h 571"/>
                <a:gd name="T26" fmla="*/ 2147483647 w 1099"/>
                <a:gd name="T27" fmla="*/ 2147483647 h 571"/>
                <a:gd name="T28" fmla="*/ 2147483647 w 1099"/>
                <a:gd name="T29" fmla="*/ 2147483647 h 571"/>
                <a:gd name="T30" fmla="*/ 2147483647 w 1099"/>
                <a:gd name="T31" fmla="*/ 2147483647 h 571"/>
                <a:gd name="T32" fmla="*/ 2147483647 w 1099"/>
                <a:gd name="T33" fmla="*/ 2147483647 h 571"/>
                <a:gd name="T34" fmla="*/ 2147483647 w 1099"/>
                <a:gd name="T35" fmla="*/ 2147483647 h 571"/>
                <a:gd name="T36" fmla="*/ 2147483647 w 1099"/>
                <a:gd name="T37" fmla="*/ 2147483647 h 571"/>
                <a:gd name="T38" fmla="*/ 2147483647 w 1099"/>
                <a:gd name="T39" fmla="*/ 2147483647 h 571"/>
                <a:gd name="T40" fmla="*/ 2147483647 w 1099"/>
                <a:gd name="T41" fmla="*/ 2147483647 h 571"/>
                <a:gd name="T42" fmla="*/ 2147483647 w 1099"/>
                <a:gd name="T43" fmla="*/ 2147483647 h 571"/>
                <a:gd name="T44" fmla="*/ 2147483647 w 1099"/>
                <a:gd name="T45" fmla="*/ 2147483647 h 571"/>
                <a:gd name="T46" fmla="*/ 2147483647 w 1099"/>
                <a:gd name="T47" fmla="*/ 2147483647 h 571"/>
                <a:gd name="T48" fmla="*/ 2147483647 w 1099"/>
                <a:gd name="T49" fmla="*/ 2147483647 h 571"/>
                <a:gd name="T50" fmla="*/ 2147483647 w 1099"/>
                <a:gd name="T51" fmla="*/ 0 h 571"/>
                <a:gd name="T52" fmla="*/ 2147483647 w 1099"/>
                <a:gd name="T53" fmla="*/ 2147483647 h 571"/>
                <a:gd name="T54" fmla="*/ 2147483647 w 1099"/>
                <a:gd name="T55" fmla="*/ 2147483647 h 571"/>
                <a:gd name="T56" fmla="*/ 2147483647 w 1099"/>
                <a:gd name="T57" fmla="*/ 2147483647 h 571"/>
                <a:gd name="T58" fmla="*/ 0 w 1099"/>
                <a:gd name="T59" fmla="*/ 2147483647 h 571"/>
                <a:gd name="T60" fmla="*/ 2147483647 w 1099"/>
                <a:gd name="T61" fmla="*/ 2147483647 h 571"/>
                <a:gd name="T62" fmla="*/ 2147483647 w 1099"/>
                <a:gd name="T63" fmla="*/ 2147483647 h 571"/>
                <a:gd name="T64" fmla="*/ 2147483647 w 1099"/>
                <a:gd name="T65" fmla="*/ 2147483647 h 571"/>
                <a:gd name="T66" fmla="*/ 2147483647 w 1099"/>
                <a:gd name="T67" fmla="*/ 2147483647 h 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9"/>
                <a:gd name="T103" fmla="*/ 0 h 571"/>
                <a:gd name="T104" fmla="*/ 1099 w 1099"/>
                <a:gd name="T105" fmla="*/ 571 h 5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9" h="571">
                  <a:moveTo>
                    <a:pt x="252" y="439"/>
                  </a:moveTo>
                  <a:lnTo>
                    <a:pt x="300" y="439"/>
                  </a:lnTo>
                  <a:lnTo>
                    <a:pt x="318" y="427"/>
                  </a:lnTo>
                  <a:lnTo>
                    <a:pt x="348" y="433"/>
                  </a:lnTo>
                  <a:lnTo>
                    <a:pt x="396" y="487"/>
                  </a:lnTo>
                  <a:lnTo>
                    <a:pt x="432" y="475"/>
                  </a:lnTo>
                  <a:lnTo>
                    <a:pt x="456" y="493"/>
                  </a:lnTo>
                  <a:lnTo>
                    <a:pt x="474" y="523"/>
                  </a:lnTo>
                  <a:lnTo>
                    <a:pt x="498" y="547"/>
                  </a:lnTo>
                  <a:lnTo>
                    <a:pt x="528" y="553"/>
                  </a:lnTo>
                  <a:lnTo>
                    <a:pt x="528" y="511"/>
                  </a:lnTo>
                  <a:lnTo>
                    <a:pt x="552" y="487"/>
                  </a:lnTo>
                  <a:lnTo>
                    <a:pt x="570" y="469"/>
                  </a:lnTo>
                  <a:lnTo>
                    <a:pt x="630" y="475"/>
                  </a:lnTo>
                  <a:lnTo>
                    <a:pt x="666" y="475"/>
                  </a:lnTo>
                  <a:lnTo>
                    <a:pt x="714" y="463"/>
                  </a:lnTo>
                  <a:lnTo>
                    <a:pt x="744" y="463"/>
                  </a:lnTo>
                  <a:lnTo>
                    <a:pt x="774" y="457"/>
                  </a:lnTo>
                  <a:lnTo>
                    <a:pt x="780" y="487"/>
                  </a:lnTo>
                  <a:lnTo>
                    <a:pt x="792" y="529"/>
                  </a:lnTo>
                  <a:lnTo>
                    <a:pt x="829" y="565"/>
                  </a:lnTo>
                  <a:lnTo>
                    <a:pt x="847" y="571"/>
                  </a:lnTo>
                  <a:lnTo>
                    <a:pt x="841" y="511"/>
                  </a:lnTo>
                  <a:lnTo>
                    <a:pt x="817" y="445"/>
                  </a:lnTo>
                  <a:lnTo>
                    <a:pt x="847" y="409"/>
                  </a:lnTo>
                  <a:lnTo>
                    <a:pt x="877" y="397"/>
                  </a:lnTo>
                  <a:lnTo>
                    <a:pt x="931" y="343"/>
                  </a:lnTo>
                  <a:lnTo>
                    <a:pt x="925" y="307"/>
                  </a:lnTo>
                  <a:lnTo>
                    <a:pt x="919" y="271"/>
                  </a:lnTo>
                  <a:lnTo>
                    <a:pt x="937" y="283"/>
                  </a:lnTo>
                  <a:lnTo>
                    <a:pt x="943" y="277"/>
                  </a:lnTo>
                  <a:lnTo>
                    <a:pt x="937" y="253"/>
                  </a:lnTo>
                  <a:lnTo>
                    <a:pt x="949" y="253"/>
                  </a:lnTo>
                  <a:lnTo>
                    <a:pt x="967" y="247"/>
                  </a:lnTo>
                  <a:lnTo>
                    <a:pt x="979" y="217"/>
                  </a:lnTo>
                  <a:lnTo>
                    <a:pt x="1003" y="211"/>
                  </a:lnTo>
                  <a:lnTo>
                    <a:pt x="1039" y="193"/>
                  </a:lnTo>
                  <a:lnTo>
                    <a:pt x="1039" y="144"/>
                  </a:lnTo>
                  <a:lnTo>
                    <a:pt x="1099" y="114"/>
                  </a:lnTo>
                  <a:lnTo>
                    <a:pt x="1087" y="54"/>
                  </a:lnTo>
                  <a:lnTo>
                    <a:pt x="1063" y="48"/>
                  </a:lnTo>
                  <a:lnTo>
                    <a:pt x="1015" y="108"/>
                  </a:lnTo>
                  <a:lnTo>
                    <a:pt x="955" y="120"/>
                  </a:lnTo>
                  <a:lnTo>
                    <a:pt x="925" y="126"/>
                  </a:lnTo>
                  <a:lnTo>
                    <a:pt x="883" y="162"/>
                  </a:lnTo>
                  <a:lnTo>
                    <a:pt x="804" y="186"/>
                  </a:lnTo>
                  <a:lnTo>
                    <a:pt x="804" y="150"/>
                  </a:lnTo>
                  <a:lnTo>
                    <a:pt x="768" y="72"/>
                  </a:lnTo>
                  <a:lnTo>
                    <a:pt x="666" y="24"/>
                  </a:lnTo>
                  <a:lnTo>
                    <a:pt x="624" y="12"/>
                  </a:lnTo>
                  <a:lnTo>
                    <a:pt x="564" y="0"/>
                  </a:lnTo>
                  <a:lnTo>
                    <a:pt x="42" y="0"/>
                  </a:lnTo>
                  <a:lnTo>
                    <a:pt x="48" y="36"/>
                  </a:lnTo>
                  <a:lnTo>
                    <a:pt x="30" y="48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18" y="78"/>
                  </a:lnTo>
                  <a:lnTo>
                    <a:pt x="12" y="126"/>
                  </a:lnTo>
                  <a:lnTo>
                    <a:pt x="0" y="174"/>
                  </a:lnTo>
                  <a:lnTo>
                    <a:pt x="12" y="211"/>
                  </a:lnTo>
                  <a:lnTo>
                    <a:pt x="12" y="235"/>
                  </a:lnTo>
                  <a:lnTo>
                    <a:pt x="42" y="295"/>
                  </a:lnTo>
                  <a:lnTo>
                    <a:pt x="66" y="337"/>
                  </a:lnTo>
                  <a:lnTo>
                    <a:pt x="84" y="367"/>
                  </a:lnTo>
                  <a:lnTo>
                    <a:pt x="138" y="403"/>
                  </a:lnTo>
                  <a:lnTo>
                    <a:pt x="144" y="415"/>
                  </a:lnTo>
                  <a:lnTo>
                    <a:pt x="192" y="409"/>
                  </a:lnTo>
                  <a:lnTo>
                    <a:pt x="252" y="4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" name="Freeform 4"/>
            <p:cNvSpPr/>
            <p:nvPr/>
          </p:nvSpPr>
          <p:spPr bwMode="auto">
            <a:xfrm>
              <a:off x="4226376" y="2734127"/>
              <a:ext cx="108871" cy="163471"/>
            </a:xfrm>
            <a:custGeom>
              <a:avLst/>
              <a:gdLst>
                <a:gd name="T0" fmla="*/ 2147483647 w 84"/>
                <a:gd name="T1" fmla="*/ 2147483647 h 126"/>
                <a:gd name="T2" fmla="*/ 0 w 84"/>
                <a:gd name="T3" fmla="*/ 2147483647 h 126"/>
                <a:gd name="T4" fmla="*/ 0 w 84"/>
                <a:gd name="T5" fmla="*/ 2147483647 h 126"/>
                <a:gd name="T6" fmla="*/ 2147483647 w 84"/>
                <a:gd name="T7" fmla="*/ 2147483647 h 126"/>
                <a:gd name="T8" fmla="*/ 2147483647 w 84"/>
                <a:gd name="T9" fmla="*/ 2147483647 h 126"/>
                <a:gd name="T10" fmla="*/ 2147483647 w 84"/>
                <a:gd name="T11" fmla="*/ 2147483647 h 126"/>
                <a:gd name="T12" fmla="*/ 2147483647 w 84"/>
                <a:gd name="T13" fmla="*/ 2147483647 h 126"/>
                <a:gd name="T14" fmla="*/ 2147483647 w 84"/>
                <a:gd name="T15" fmla="*/ 2147483647 h 126"/>
                <a:gd name="T16" fmla="*/ 2147483647 w 84"/>
                <a:gd name="T17" fmla="*/ 2147483647 h 126"/>
                <a:gd name="T18" fmla="*/ 2147483647 w 84"/>
                <a:gd name="T19" fmla="*/ 2147483647 h 126"/>
                <a:gd name="T20" fmla="*/ 2147483647 w 84"/>
                <a:gd name="T21" fmla="*/ 2147483647 h 126"/>
                <a:gd name="T22" fmla="*/ 2147483647 w 84"/>
                <a:gd name="T23" fmla="*/ 0 h 126"/>
                <a:gd name="T24" fmla="*/ 2147483647 w 84"/>
                <a:gd name="T25" fmla="*/ 2147483647 h 126"/>
                <a:gd name="T26" fmla="*/ 2147483647 w 84"/>
                <a:gd name="T27" fmla="*/ 2147483647 h 126"/>
                <a:gd name="T28" fmla="*/ 2147483647 w 84"/>
                <a:gd name="T29" fmla="*/ 2147483647 h 126"/>
                <a:gd name="T30" fmla="*/ 2147483647 w 84"/>
                <a:gd name="T31" fmla="*/ 2147483647 h 126"/>
                <a:gd name="T32" fmla="*/ 2147483647 w 84"/>
                <a:gd name="T33" fmla="*/ 2147483647 h 126"/>
                <a:gd name="T34" fmla="*/ 2147483647 w 84"/>
                <a:gd name="T35" fmla="*/ 2147483647 h 126"/>
                <a:gd name="T36" fmla="*/ 2147483647 w 84"/>
                <a:gd name="T37" fmla="*/ 2147483647 h 126"/>
                <a:gd name="T38" fmla="*/ 2147483647 w 84"/>
                <a:gd name="T39" fmla="*/ 2147483647 h 126"/>
                <a:gd name="T40" fmla="*/ 2147483647 w 84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126"/>
                <a:gd name="T65" fmla="*/ 84 w 84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52" name="Freeform 5"/>
            <p:cNvSpPr/>
            <p:nvPr/>
          </p:nvSpPr>
          <p:spPr bwMode="auto">
            <a:xfrm>
              <a:off x="5786438" y="1416050"/>
              <a:ext cx="431800" cy="550863"/>
            </a:xfrm>
            <a:custGeom>
              <a:avLst/>
              <a:gdLst>
                <a:gd name="T0" fmla="*/ 2147483647 w 336"/>
                <a:gd name="T1" fmla="*/ 2147483647 h 427"/>
                <a:gd name="T2" fmla="*/ 2147483647 w 336"/>
                <a:gd name="T3" fmla="*/ 2147483647 h 427"/>
                <a:gd name="T4" fmla="*/ 2147483647 w 336"/>
                <a:gd name="T5" fmla="*/ 2147483647 h 427"/>
                <a:gd name="T6" fmla="*/ 2147483647 w 336"/>
                <a:gd name="T7" fmla="*/ 2147483647 h 427"/>
                <a:gd name="T8" fmla="*/ 2147483647 w 336"/>
                <a:gd name="T9" fmla="*/ 2147483647 h 427"/>
                <a:gd name="T10" fmla="*/ 2147483647 w 336"/>
                <a:gd name="T11" fmla="*/ 2147483647 h 427"/>
                <a:gd name="T12" fmla="*/ 2147483647 w 336"/>
                <a:gd name="T13" fmla="*/ 2147483647 h 427"/>
                <a:gd name="T14" fmla="*/ 2147483647 w 336"/>
                <a:gd name="T15" fmla="*/ 2147483647 h 427"/>
                <a:gd name="T16" fmla="*/ 2147483647 w 336"/>
                <a:gd name="T17" fmla="*/ 2147483647 h 427"/>
                <a:gd name="T18" fmla="*/ 2147483647 w 336"/>
                <a:gd name="T19" fmla="*/ 2147483647 h 427"/>
                <a:gd name="T20" fmla="*/ 2147483647 w 336"/>
                <a:gd name="T21" fmla="*/ 2147483647 h 427"/>
                <a:gd name="T22" fmla="*/ 2147483647 w 336"/>
                <a:gd name="T23" fmla="*/ 0 h 427"/>
                <a:gd name="T24" fmla="*/ 2147483647 w 336"/>
                <a:gd name="T25" fmla="*/ 2147483647 h 427"/>
                <a:gd name="T26" fmla="*/ 2147483647 w 336"/>
                <a:gd name="T27" fmla="*/ 2147483647 h 427"/>
                <a:gd name="T28" fmla="*/ 2147483647 w 336"/>
                <a:gd name="T29" fmla="*/ 2147483647 h 427"/>
                <a:gd name="T30" fmla="*/ 2147483647 w 336"/>
                <a:gd name="T31" fmla="*/ 2147483647 h 427"/>
                <a:gd name="T32" fmla="*/ 2147483647 w 336"/>
                <a:gd name="T33" fmla="*/ 2147483647 h 427"/>
                <a:gd name="T34" fmla="*/ 2147483647 w 336"/>
                <a:gd name="T35" fmla="*/ 2147483647 h 427"/>
                <a:gd name="T36" fmla="*/ 2147483647 w 336"/>
                <a:gd name="T37" fmla="*/ 2147483647 h 427"/>
                <a:gd name="T38" fmla="*/ 2147483647 w 336"/>
                <a:gd name="T39" fmla="*/ 2147483647 h 427"/>
                <a:gd name="T40" fmla="*/ 2147483647 w 336"/>
                <a:gd name="T41" fmla="*/ 2147483647 h 427"/>
                <a:gd name="T42" fmla="*/ 2147483647 w 336"/>
                <a:gd name="T43" fmla="*/ 2147483647 h 427"/>
                <a:gd name="T44" fmla="*/ 2147483647 w 336"/>
                <a:gd name="T45" fmla="*/ 2147483647 h 427"/>
                <a:gd name="T46" fmla="*/ 2147483647 w 336"/>
                <a:gd name="T47" fmla="*/ 2147483647 h 427"/>
                <a:gd name="T48" fmla="*/ 2147483647 w 336"/>
                <a:gd name="T49" fmla="*/ 2147483647 h 427"/>
                <a:gd name="T50" fmla="*/ 2147483647 w 336"/>
                <a:gd name="T51" fmla="*/ 2147483647 h 427"/>
                <a:gd name="T52" fmla="*/ 2147483647 w 336"/>
                <a:gd name="T53" fmla="*/ 2147483647 h 427"/>
                <a:gd name="T54" fmla="*/ 0 w 336"/>
                <a:gd name="T55" fmla="*/ 2147483647 h 427"/>
                <a:gd name="T56" fmla="*/ 2147483647 w 336"/>
                <a:gd name="T57" fmla="*/ 2147483647 h 427"/>
                <a:gd name="T58" fmla="*/ 2147483647 w 336"/>
                <a:gd name="T59" fmla="*/ 2147483647 h 427"/>
                <a:gd name="T60" fmla="*/ 2147483647 w 336"/>
                <a:gd name="T61" fmla="*/ 2147483647 h 427"/>
                <a:gd name="T62" fmla="*/ 2147483647 w 336"/>
                <a:gd name="T63" fmla="*/ 2147483647 h 427"/>
                <a:gd name="T64" fmla="*/ 2147483647 w 336"/>
                <a:gd name="T65" fmla="*/ 2147483647 h 4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6"/>
                <a:gd name="T100" fmla="*/ 0 h 427"/>
                <a:gd name="T101" fmla="*/ 336 w 336"/>
                <a:gd name="T102" fmla="*/ 427 h 4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3" name="Freeform 6"/>
            <p:cNvSpPr/>
            <p:nvPr/>
          </p:nvSpPr>
          <p:spPr bwMode="auto">
            <a:xfrm>
              <a:off x="5530850" y="4656138"/>
              <a:ext cx="165100" cy="342900"/>
            </a:xfrm>
            <a:custGeom>
              <a:avLst/>
              <a:gdLst>
                <a:gd name="T0" fmla="*/ 2147483647 w 126"/>
                <a:gd name="T1" fmla="*/ 2147483647 h 265"/>
                <a:gd name="T2" fmla="*/ 0 w 126"/>
                <a:gd name="T3" fmla="*/ 2147483647 h 265"/>
                <a:gd name="T4" fmla="*/ 2147483647 w 126"/>
                <a:gd name="T5" fmla="*/ 2147483647 h 265"/>
                <a:gd name="T6" fmla="*/ 2147483647 w 126"/>
                <a:gd name="T7" fmla="*/ 2147483647 h 265"/>
                <a:gd name="T8" fmla="*/ 2147483647 w 126"/>
                <a:gd name="T9" fmla="*/ 2147483647 h 265"/>
                <a:gd name="T10" fmla="*/ 2147483647 w 126"/>
                <a:gd name="T11" fmla="*/ 2147483647 h 265"/>
                <a:gd name="T12" fmla="*/ 2147483647 w 126"/>
                <a:gd name="T13" fmla="*/ 2147483647 h 265"/>
                <a:gd name="T14" fmla="*/ 2147483647 w 126"/>
                <a:gd name="T15" fmla="*/ 2147483647 h 265"/>
                <a:gd name="T16" fmla="*/ 2147483647 w 126"/>
                <a:gd name="T17" fmla="*/ 0 h 265"/>
                <a:gd name="T18" fmla="*/ 2147483647 w 126"/>
                <a:gd name="T19" fmla="*/ 2147483647 h 265"/>
                <a:gd name="T20" fmla="*/ 2147483647 w 126"/>
                <a:gd name="T21" fmla="*/ 2147483647 h 265"/>
                <a:gd name="T22" fmla="*/ 2147483647 w 126"/>
                <a:gd name="T23" fmla="*/ 2147483647 h 265"/>
                <a:gd name="T24" fmla="*/ 2147483647 w 126"/>
                <a:gd name="T25" fmla="*/ 2147483647 h 265"/>
                <a:gd name="T26" fmla="*/ 2147483647 w 126"/>
                <a:gd name="T27" fmla="*/ 2147483647 h 265"/>
                <a:gd name="T28" fmla="*/ 2147483647 w 126"/>
                <a:gd name="T29" fmla="*/ 2147483647 h 265"/>
                <a:gd name="T30" fmla="*/ 2147483647 w 126"/>
                <a:gd name="T31" fmla="*/ 2147483647 h 265"/>
                <a:gd name="T32" fmla="*/ 2147483647 w 126"/>
                <a:gd name="T33" fmla="*/ 2147483647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6"/>
                <a:gd name="T52" fmla="*/ 0 h 265"/>
                <a:gd name="T53" fmla="*/ 126 w 126"/>
                <a:gd name="T54" fmla="*/ 265 h 2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4" name="Freeform 7"/>
            <p:cNvSpPr/>
            <p:nvPr/>
          </p:nvSpPr>
          <p:spPr bwMode="auto">
            <a:xfrm>
              <a:off x="6430963" y="4135438"/>
              <a:ext cx="55562" cy="68262"/>
            </a:xfrm>
            <a:custGeom>
              <a:avLst/>
              <a:gdLst>
                <a:gd name="T0" fmla="*/ 2147483647 w 42"/>
                <a:gd name="T1" fmla="*/ 0 h 54"/>
                <a:gd name="T2" fmla="*/ 0 w 42"/>
                <a:gd name="T3" fmla="*/ 2147483647 h 54"/>
                <a:gd name="T4" fmla="*/ 2147483647 w 42"/>
                <a:gd name="T5" fmla="*/ 2147483647 h 54"/>
                <a:gd name="T6" fmla="*/ 2147483647 w 42"/>
                <a:gd name="T7" fmla="*/ 2147483647 h 54"/>
                <a:gd name="T8" fmla="*/ 2147483647 w 42"/>
                <a:gd name="T9" fmla="*/ 2147483647 h 54"/>
                <a:gd name="T10" fmla="*/ 2147483647 w 42"/>
                <a:gd name="T11" fmla="*/ 0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54"/>
                <a:gd name="T20" fmla="*/ 42 w 42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5" name="Freeform 8"/>
            <p:cNvSpPr/>
            <p:nvPr/>
          </p:nvSpPr>
          <p:spPr bwMode="auto">
            <a:xfrm>
              <a:off x="7145338" y="3856038"/>
              <a:ext cx="53975" cy="53975"/>
            </a:xfrm>
            <a:custGeom>
              <a:avLst/>
              <a:gdLst>
                <a:gd name="T0" fmla="*/ 0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0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2147483647 w 42"/>
                <a:gd name="T11" fmla="*/ 2147483647 h 42"/>
                <a:gd name="T12" fmla="*/ 0 w 42"/>
                <a:gd name="T13" fmla="*/ 214748364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2"/>
                <a:gd name="T23" fmla="*/ 42 w 42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6" name="Freeform 9"/>
            <p:cNvSpPr/>
            <p:nvPr/>
          </p:nvSpPr>
          <p:spPr bwMode="auto">
            <a:xfrm>
              <a:off x="7432675" y="3724275"/>
              <a:ext cx="31750" cy="92075"/>
            </a:xfrm>
            <a:custGeom>
              <a:avLst/>
              <a:gdLst>
                <a:gd name="T0" fmla="*/ 0 w 24"/>
                <a:gd name="T1" fmla="*/ 2147483647 h 72"/>
                <a:gd name="T2" fmla="*/ 0 w 24"/>
                <a:gd name="T3" fmla="*/ 2147483647 h 72"/>
                <a:gd name="T4" fmla="*/ 2147483647 w 24"/>
                <a:gd name="T5" fmla="*/ 0 h 72"/>
                <a:gd name="T6" fmla="*/ 2147483647 w 24"/>
                <a:gd name="T7" fmla="*/ 2147483647 h 72"/>
                <a:gd name="T8" fmla="*/ 2147483647 w 24"/>
                <a:gd name="T9" fmla="*/ 2147483647 h 72"/>
                <a:gd name="T10" fmla="*/ 0 w 24"/>
                <a:gd name="T11" fmla="*/ 2147483647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72"/>
                <a:gd name="T20" fmla="*/ 24 w 24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7" name="Freeform 10"/>
            <p:cNvSpPr/>
            <p:nvPr/>
          </p:nvSpPr>
          <p:spPr bwMode="auto">
            <a:xfrm>
              <a:off x="7664450" y="3484563"/>
              <a:ext cx="46038" cy="68262"/>
            </a:xfrm>
            <a:custGeom>
              <a:avLst/>
              <a:gdLst>
                <a:gd name="T0" fmla="*/ 0 w 36"/>
                <a:gd name="T1" fmla="*/ 2147483647 h 54"/>
                <a:gd name="T2" fmla="*/ 2147483647 w 36"/>
                <a:gd name="T3" fmla="*/ 2147483647 h 54"/>
                <a:gd name="T4" fmla="*/ 2147483647 w 36"/>
                <a:gd name="T5" fmla="*/ 2147483647 h 54"/>
                <a:gd name="T6" fmla="*/ 2147483647 w 36"/>
                <a:gd name="T7" fmla="*/ 2147483647 h 54"/>
                <a:gd name="T8" fmla="*/ 2147483647 w 36"/>
                <a:gd name="T9" fmla="*/ 2147483647 h 54"/>
                <a:gd name="T10" fmla="*/ 2147483647 w 36"/>
                <a:gd name="T11" fmla="*/ 0 h 54"/>
                <a:gd name="T12" fmla="*/ 0 w 36"/>
                <a:gd name="T13" fmla="*/ 2147483647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54"/>
                <a:gd name="T23" fmla="*/ 36 w 36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Freeform 11"/>
            <p:cNvSpPr/>
            <p:nvPr/>
          </p:nvSpPr>
          <p:spPr bwMode="auto">
            <a:xfrm>
              <a:off x="7720013" y="3128963"/>
              <a:ext cx="339725" cy="371475"/>
            </a:xfrm>
            <a:custGeom>
              <a:avLst/>
              <a:gdLst>
                <a:gd name="T0" fmla="*/ 2147483647 w 264"/>
                <a:gd name="T1" fmla="*/ 2147483647 h 289"/>
                <a:gd name="T2" fmla="*/ 2147483647 w 264"/>
                <a:gd name="T3" fmla="*/ 2147483647 h 289"/>
                <a:gd name="T4" fmla="*/ 2147483647 w 264"/>
                <a:gd name="T5" fmla="*/ 2147483647 h 289"/>
                <a:gd name="T6" fmla="*/ 2147483647 w 264"/>
                <a:gd name="T7" fmla="*/ 2147483647 h 289"/>
                <a:gd name="T8" fmla="*/ 2147483647 w 264"/>
                <a:gd name="T9" fmla="*/ 2147483647 h 289"/>
                <a:gd name="T10" fmla="*/ 2147483647 w 264"/>
                <a:gd name="T11" fmla="*/ 2147483647 h 289"/>
                <a:gd name="T12" fmla="*/ 2147483647 w 264"/>
                <a:gd name="T13" fmla="*/ 2147483647 h 289"/>
                <a:gd name="T14" fmla="*/ 2147483647 w 264"/>
                <a:gd name="T15" fmla="*/ 2147483647 h 289"/>
                <a:gd name="T16" fmla="*/ 2147483647 w 264"/>
                <a:gd name="T17" fmla="*/ 2147483647 h 289"/>
                <a:gd name="T18" fmla="*/ 2147483647 w 264"/>
                <a:gd name="T19" fmla="*/ 2147483647 h 289"/>
                <a:gd name="T20" fmla="*/ 2147483647 w 264"/>
                <a:gd name="T21" fmla="*/ 0 h 289"/>
                <a:gd name="T22" fmla="*/ 2147483647 w 264"/>
                <a:gd name="T23" fmla="*/ 2147483647 h 289"/>
                <a:gd name="T24" fmla="*/ 2147483647 w 264"/>
                <a:gd name="T25" fmla="*/ 2147483647 h 289"/>
                <a:gd name="T26" fmla="*/ 2147483647 w 264"/>
                <a:gd name="T27" fmla="*/ 2147483647 h 289"/>
                <a:gd name="T28" fmla="*/ 2147483647 w 264"/>
                <a:gd name="T29" fmla="*/ 2147483647 h 289"/>
                <a:gd name="T30" fmla="*/ 2147483647 w 264"/>
                <a:gd name="T31" fmla="*/ 2147483647 h 289"/>
                <a:gd name="T32" fmla="*/ 2147483647 w 264"/>
                <a:gd name="T33" fmla="*/ 2147483647 h 289"/>
                <a:gd name="T34" fmla="*/ 2147483647 w 264"/>
                <a:gd name="T35" fmla="*/ 2147483647 h 289"/>
                <a:gd name="T36" fmla="*/ 2147483647 w 264"/>
                <a:gd name="T37" fmla="*/ 2147483647 h 289"/>
                <a:gd name="T38" fmla="*/ 2147483647 w 264"/>
                <a:gd name="T39" fmla="*/ 2147483647 h 289"/>
                <a:gd name="T40" fmla="*/ 2147483647 w 264"/>
                <a:gd name="T41" fmla="*/ 2147483647 h 289"/>
                <a:gd name="T42" fmla="*/ 2147483647 w 264"/>
                <a:gd name="T43" fmla="*/ 2147483647 h 289"/>
                <a:gd name="T44" fmla="*/ 2147483647 w 264"/>
                <a:gd name="T45" fmla="*/ 2147483647 h 289"/>
                <a:gd name="T46" fmla="*/ 2147483647 w 264"/>
                <a:gd name="T47" fmla="*/ 2147483647 h 289"/>
                <a:gd name="T48" fmla="*/ 2147483647 w 264"/>
                <a:gd name="T49" fmla="*/ 2147483647 h 289"/>
                <a:gd name="T50" fmla="*/ 2147483647 w 264"/>
                <a:gd name="T51" fmla="*/ 2147483647 h 289"/>
                <a:gd name="T52" fmla="*/ 2147483647 w 264"/>
                <a:gd name="T53" fmla="*/ 2147483647 h 289"/>
                <a:gd name="T54" fmla="*/ 2147483647 w 264"/>
                <a:gd name="T55" fmla="*/ 2147483647 h 289"/>
                <a:gd name="T56" fmla="*/ 2147483647 w 264"/>
                <a:gd name="T57" fmla="*/ 2147483647 h 289"/>
                <a:gd name="T58" fmla="*/ 2147483647 w 264"/>
                <a:gd name="T59" fmla="*/ 2147483647 h 289"/>
                <a:gd name="T60" fmla="*/ 2147483647 w 264"/>
                <a:gd name="T61" fmla="*/ 2147483647 h 289"/>
                <a:gd name="T62" fmla="*/ 2147483647 w 264"/>
                <a:gd name="T63" fmla="*/ 2147483647 h 289"/>
                <a:gd name="T64" fmla="*/ 2147483647 w 264"/>
                <a:gd name="T65" fmla="*/ 2147483647 h 289"/>
                <a:gd name="T66" fmla="*/ 0 w 264"/>
                <a:gd name="T67" fmla="*/ 2147483647 h 289"/>
                <a:gd name="T68" fmla="*/ 2147483647 w 264"/>
                <a:gd name="T69" fmla="*/ 2147483647 h 2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4"/>
                <a:gd name="T106" fmla="*/ 0 h 289"/>
                <a:gd name="T107" fmla="*/ 264 w 264"/>
                <a:gd name="T108" fmla="*/ 289 h 2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9" name="Freeform 12"/>
            <p:cNvSpPr/>
            <p:nvPr/>
          </p:nvSpPr>
          <p:spPr bwMode="auto">
            <a:xfrm>
              <a:off x="7959725" y="2789238"/>
              <a:ext cx="61913" cy="303212"/>
            </a:xfrm>
            <a:custGeom>
              <a:avLst/>
              <a:gdLst>
                <a:gd name="T0" fmla="*/ 2147483647 w 48"/>
                <a:gd name="T1" fmla="*/ 2147483647 h 234"/>
                <a:gd name="T2" fmla="*/ 2147483647 w 48"/>
                <a:gd name="T3" fmla="*/ 2147483647 h 234"/>
                <a:gd name="T4" fmla="*/ 2147483647 w 48"/>
                <a:gd name="T5" fmla="*/ 2147483647 h 234"/>
                <a:gd name="T6" fmla="*/ 0 w 48"/>
                <a:gd name="T7" fmla="*/ 2147483647 h 234"/>
                <a:gd name="T8" fmla="*/ 2147483647 w 48"/>
                <a:gd name="T9" fmla="*/ 2147483647 h 234"/>
                <a:gd name="T10" fmla="*/ 2147483647 w 48"/>
                <a:gd name="T11" fmla="*/ 0 h 234"/>
                <a:gd name="T12" fmla="*/ 2147483647 w 48"/>
                <a:gd name="T13" fmla="*/ 2147483647 h 234"/>
                <a:gd name="T14" fmla="*/ 2147483647 w 48"/>
                <a:gd name="T15" fmla="*/ 2147483647 h 234"/>
                <a:gd name="T16" fmla="*/ 2147483647 w 48"/>
                <a:gd name="T17" fmla="*/ 2147483647 h 234"/>
                <a:gd name="T18" fmla="*/ 2147483647 w 48"/>
                <a:gd name="T19" fmla="*/ 2147483647 h 234"/>
                <a:gd name="T20" fmla="*/ 2147483647 w 48"/>
                <a:gd name="T21" fmla="*/ 2147483647 h 234"/>
                <a:gd name="T22" fmla="*/ 2147483647 w 48"/>
                <a:gd name="T23" fmla="*/ 2147483647 h 234"/>
                <a:gd name="T24" fmla="*/ 2147483647 w 48"/>
                <a:gd name="T25" fmla="*/ 2147483647 h 234"/>
                <a:gd name="T26" fmla="*/ 2147483647 w 48"/>
                <a:gd name="T27" fmla="*/ 214748364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234"/>
                <a:gd name="T44" fmla="*/ 48 w 48"/>
                <a:gd name="T45" fmla="*/ 234 h 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Freeform 13"/>
            <p:cNvSpPr/>
            <p:nvPr/>
          </p:nvSpPr>
          <p:spPr bwMode="auto">
            <a:xfrm>
              <a:off x="8572500" y="5443538"/>
              <a:ext cx="177800" cy="203200"/>
            </a:xfrm>
            <a:custGeom>
              <a:avLst/>
              <a:gdLst>
                <a:gd name="T0" fmla="*/ 0 w 138"/>
                <a:gd name="T1" fmla="*/ 2147483647 h 157"/>
                <a:gd name="T2" fmla="*/ 2147483647 w 138"/>
                <a:gd name="T3" fmla="*/ 2147483647 h 157"/>
                <a:gd name="T4" fmla="*/ 2147483647 w 138"/>
                <a:gd name="T5" fmla="*/ 2147483647 h 157"/>
                <a:gd name="T6" fmla="*/ 2147483647 w 138"/>
                <a:gd name="T7" fmla="*/ 2147483647 h 157"/>
                <a:gd name="T8" fmla="*/ 2147483647 w 138"/>
                <a:gd name="T9" fmla="*/ 2147483647 h 157"/>
                <a:gd name="T10" fmla="*/ 2147483647 w 138"/>
                <a:gd name="T11" fmla="*/ 2147483647 h 157"/>
                <a:gd name="T12" fmla="*/ 2147483647 w 138"/>
                <a:gd name="T13" fmla="*/ 0 h 157"/>
                <a:gd name="T14" fmla="*/ 2147483647 w 138"/>
                <a:gd name="T15" fmla="*/ 2147483647 h 157"/>
                <a:gd name="T16" fmla="*/ 2147483647 w 138"/>
                <a:gd name="T17" fmla="*/ 2147483647 h 157"/>
                <a:gd name="T18" fmla="*/ 2147483647 w 138"/>
                <a:gd name="T19" fmla="*/ 2147483647 h 157"/>
                <a:gd name="T20" fmla="*/ 2147483647 w 138"/>
                <a:gd name="T21" fmla="*/ 2147483647 h 157"/>
                <a:gd name="T22" fmla="*/ 2147483647 w 138"/>
                <a:gd name="T23" fmla="*/ 2147483647 h 157"/>
                <a:gd name="T24" fmla="*/ 2147483647 w 138"/>
                <a:gd name="T25" fmla="*/ 2147483647 h 157"/>
                <a:gd name="T26" fmla="*/ 2147483647 w 138"/>
                <a:gd name="T27" fmla="*/ 2147483647 h 157"/>
                <a:gd name="T28" fmla="*/ 2147483647 w 138"/>
                <a:gd name="T29" fmla="*/ 2147483647 h 157"/>
                <a:gd name="T30" fmla="*/ 2147483647 w 138"/>
                <a:gd name="T31" fmla="*/ 2147483647 h 157"/>
                <a:gd name="T32" fmla="*/ 2147483647 w 138"/>
                <a:gd name="T33" fmla="*/ 2147483647 h 157"/>
                <a:gd name="T34" fmla="*/ 0 w 138"/>
                <a:gd name="T35" fmla="*/ 2147483647 h 1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157"/>
                <a:gd name="T56" fmla="*/ 138 w 138"/>
                <a:gd name="T57" fmla="*/ 157 h 1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1" name="Freeform 14"/>
            <p:cNvSpPr/>
            <p:nvPr/>
          </p:nvSpPr>
          <p:spPr bwMode="auto">
            <a:xfrm>
              <a:off x="8726488" y="5262563"/>
              <a:ext cx="123825" cy="198437"/>
            </a:xfrm>
            <a:custGeom>
              <a:avLst/>
              <a:gdLst>
                <a:gd name="T0" fmla="*/ 2147483647 w 96"/>
                <a:gd name="T1" fmla="*/ 2147483647 h 156"/>
                <a:gd name="T2" fmla="*/ 2147483647 w 96"/>
                <a:gd name="T3" fmla="*/ 2147483647 h 156"/>
                <a:gd name="T4" fmla="*/ 2147483647 w 96"/>
                <a:gd name="T5" fmla="*/ 2147483647 h 156"/>
                <a:gd name="T6" fmla="*/ 0 w 96"/>
                <a:gd name="T7" fmla="*/ 0 h 156"/>
                <a:gd name="T8" fmla="*/ 2147483647 w 96"/>
                <a:gd name="T9" fmla="*/ 2147483647 h 156"/>
                <a:gd name="T10" fmla="*/ 2147483647 w 96"/>
                <a:gd name="T11" fmla="*/ 2147483647 h 156"/>
                <a:gd name="T12" fmla="*/ 2147483647 w 96"/>
                <a:gd name="T13" fmla="*/ 2147483647 h 156"/>
                <a:gd name="T14" fmla="*/ 2147483647 w 96"/>
                <a:gd name="T15" fmla="*/ 2147483647 h 156"/>
                <a:gd name="T16" fmla="*/ 2147483647 w 96"/>
                <a:gd name="T17" fmla="*/ 2147483647 h 156"/>
                <a:gd name="T18" fmla="*/ 2147483647 w 96"/>
                <a:gd name="T19" fmla="*/ 2147483647 h 156"/>
                <a:gd name="T20" fmla="*/ 2147483647 w 96"/>
                <a:gd name="T21" fmla="*/ 2147483647 h 156"/>
                <a:gd name="T22" fmla="*/ 2147483647 w 96"/>
                <a:gd name="T23" fmla="*/ 2147483647 h 156"/>
                <a:gd name="T24" fmla="*/ 2147483647 w 96"/>
                <a:gd name="T25" fmla="*/ 2147483647 h 156"/>
                <a:gd name="T26" fmla="*/ 2147483647 w 96"/>
                <a:gd name="T27" fmla="*/ 2147483647 h 156"/>
                <a:gd name="T28" fmla="*/ 2147483647 w 96"/>
                <a:gd name="T29" fmla="*/ 2147483647 h 156"/>
                <a:gd name="T30" fmla="*/ 2147483647 w 96"/>
                <a:gd name="T31" fmla="*/ 2147483647 h 156"/>
                <a:gd name="T32" fmla="*/ 2147483647 w 96"/>
                <a:gd name="T33" fmla="*/ 2147483647 h 156"/>
                <a:gd name="T34" fmla="*/ 2147483647 w 96"/>
                <a:gd name="T35" fmla="*/ 2147483647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156"/>
                <a:gd name="T56" fmla="*/ 96 w 96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2" name="Freeform 15"/>
            <p:cNvSpPr/>
            <p:nvPr/>
          </p:nvSpPr>
          <p:spPr bwMode="auto">
            <a:xfrm>
              <a:off x="7261225" y="4641850"/>
              <a:ext cx="977900" cy="742950"/>
            </a:xfrm>
            <a:custGeom>
              <a:avLst/>
              <a:gdLst>
                <a:gd name="T0" fmla="*/ 2147483647 w 757"/>
                <a:gd name="T1" fmla="*/ 2147483647 h 577"/>
                <a:gd name="T2" fmla="*/ 2147483647 w 757"/>
                <a:gd name="T3" fmla="*/ 2147483647 h 577"/>
                <a:gd name="T4" fmla="*/ 0 w 757"/>
                <a:gd name="T5" fmla="*/ 2147483647 h 577"/>
                <a:gd name="T6" fmla="*/ 2147483647 w 757"/>
                <a:gd name="T7" fmla="*/ 2147483647 h 577"/>
                <a:gd name="T8" fmla="*/ 2147483647 w 757"/>
                <a:gd name="T9" fmla="*/ 2147483647 h 577"/>
                <a:gd name="T10" fmla="*/ 2147483647 w 757"/>
                <a:gd name="T11" fmla="*/ 2147483647 h 577"/>
                <a:gd name="T12" fmla="*/ 2147483647 w 757"/>
                <a:gd name="T13" fmla="*/ 2147483647 h 577"/>
                <a:gd name="T14" fmla="*/ 2147483647 w 757"/>
                <a:gd name="T15" fmla="*/ 2147483647 h 577"/>
                <a:gd name="T16" fmla="*/ 2147483647 w 757"/>
                <a:gd name="T17" fmla="*/ 2147483647 h 577"/>
                <a:gd name="T18" fmla="*/ 2147483647 w 757"/>
                <a:gd name="T19" fmla="*/ 2147483647 h 577"/>
                <a:gd name="T20" fmla="*/ 2147483647 w 757"/>
                <a:gd name="T21" fmla="*/ 0 h 577"/>
                <a:gd name="T22" fmla="*/ 2147483647 w 757"/>
                <a:gd name="T23" fmla="*/ 2147483647 h 577"/>
                <a:gd name="T24" fmla="*/ 2147483647 w 757"/>
                <a:gd name="T25" fmla="*/ 2147483647 h 577"/>
                <a:gd name="T26" fmla="*/ 2147483647 w 757"/>
                <a:gd name="T27" fmla="*/ 2147483647 h 577"/>
                <a:gd name="T28" fmla="*/ 2147483647 w 757"/>
                <a:gd name="T29" fmla="*/ 2147483647 h 577"/>
                <a:gd name="T30" fmla="*/ 2147483647 w 757"/>
                <a:gd name="T31" fmla="*/ 2147483647 h 577"/>
                <a:gd name="T32" fmla="*/ 2147483647 w 757"/>
                <a:gd name="T33" fmla="*/ 2147483647 h 577"/>
                <a:gd name="T34" fmla="*/ 2147483647 w 757"/>
                <a:gd name="T35" fmla="*/ 2147483647 h 577"/>
                <a:gd name="T36" fmla="*/ 2147483647 w 757"/>
                <a:gd name="T37" fmla="*/ 2147483647 h 577"/>
                <a:gd name="T38" fmla="*/ 2147483647 w 757"/>
                <a:gd name="T39" fmla="*/ 2147483647 h 577"/>
                <a:gd name="T40" fmla="*/ 2147483647 w 757"/>
                <a:gd name="T41" fmla="*/ 2147483647 h 577"/>
                <a:gd name="T42" fmla="*/ 2147483647 w 757"/>
                <a:gd name="T43" fmla="*/ 2147483647 h 577"/>
                <a:gd name="T44" fmla="*/ 2147483647 w 757"/>
                <a:gd name="T45" fmla="*/ 2147483647 h 577"/>
                <a:gd name="T46" fmla="*/ 2147483647 w 757"/>
                <a:gd name="T47" fmla="*/ 2147483647 h 577"/>
                <a:gd name="T48" fmla="*/ 2147483647 w 757"/>
                <a:gd name="T49" fmla="*/ 2147483647 h 577"/>
                <a:gd name="T50" fmla="*/ 2147483647 w 757"/>
                <a:gd name="T51" fmla="*/ 2147483647 h 577"/>
                <a:gd name="T52" fmla="*/ 2147483647 w 757"/>
                <a:gd name="T53" fmla="*/ 2147483647 h 577"/>
                <a:gd name="T54" fmla="*/ 2147483647 w 757"/>
                <a:gd name="T55" fmla="*/ 2147483647 h 577"/>
                <a:gd name="T56" fmla="*/ 2147483647 w 757"/>
                <a:gd name="T57" fmla="*/ 2147483647 h 577"/>
                <a:gd name="T58" fmla="*/ 2147483647 w 757"/>
                <a:gd name="T59" fmla="*/ 2147483647 h 577"/>
                <a:gd name="T60" fmla="*/ 2147483647 w 757"/>
                <a:gd name="T61" fmla="*/ 2147483647 h 577"/>
                <a:gd name="T62" fmla="*/ 2147483647 w 757"/>
                <a:gd name="T63" fmla="*/ 2147483647 h 577"/>
                <a:gd name="T64" fmla="*/ 2147483647 w 757"/>
                <a:gd name="T65" fmla="*/ 2147483647 h 577"/>
                <a:gd name="T66" fmla="*/ 2147483647 w 757"/>
                <a:gd name="T67" fmla="*/ 2147483647 h 577"/>
                <a:gd name="T68" fmla="*/ 2147483647 w 757"/>
                <a:gd name="T69" fmla="*/ 2147483647 h 577"/>
                <a:gd name="T70" fmla="*/ 2147483647 w 757"/>
                <a:gd name="T71" fmla="*/ 2147483647 h 5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57"/>
                <a:gd name="T109" fmla="*/ 0 h 577"/>
                <a:gd name="T110" fmla="*/ 757 w 757"/>
                <a:gd name="T111" fmla="*/ 577 h 5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3" name="Freeform 16"/>
            <p:cNvSpPr/>
            <p:nvPr/>
          </p:nvSpPr>
          <p:spPr bwMode="auto">
            <a:xfrm>
              <a:off x="8029575" y="5429250"/>
              <a:ext cx="85725" cy="117475"/>
            </a:xfrm>
            <a:custGeom>
              <a:avLst/>
              <a:gdLst>
                <a:gd name="T0" fmla="*/ 0 w 66"/>
                <a:gd name="T1" fmla="*/ 2147483647 h 91"/>
                <a:gd name="T2" fmla="*/ 2147483647 w 66"/>
                <a:gd name="T3" fmla="*/ 2147483647 h 91"/>
                <a:gd name="T4" fmla="*/ 2147483647 w 66"/>
                <a:gd name="T5" fmla="*/ 2147483647 h 91"/>
                <a:gd name="T6" fmla="*/ 2147483647 w 66"/>
                <a:gd name="T7" fmla="*/ 2147483647 h 91"/>
                <a:gd name="T8" fmla="*/ 2147483647 w 66"/>
                <a:gd name="T9" fmla="*/ 2147483647 h 91"/>
                <a:gd name="T10" fmla="*/ 2147483647 w 66"/>
                <a:gd name="T11" fmla="*/ 2147483647 h 91"/>
                <a:gd name="T12" fmla="*/ 2147483647 w 66"/>
                <a:gd name="T13" fmla="*/ 0 h 91"/>
                <a:gd name="T14" fmla="*/ 2147483647 w 66"/>
                <a:gd name="T15" fmla="*/ 2147483647 h 91"/>
                <a:gd name="T16" fmla="*/ 0 w 66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91"/>
                <a:gd name="T29" fmla="*/ 66 w 66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4" name="Freeform 17"/>
            <p:cNvSpPr/>
            <p:nvPr/>
          </p:nvSpPr>
          <p:spPr bwMode="auto">
            <a:xfrm>
              <a:off x="6842125" y="4233863"/>
              <a:ext cx="239713" cy="261937"/>
            </a:xfrm>
            <a:custGeom>
              <a:avLst/>
              <a:gdLst>
                <a:gd name="T0" fmla="*/ 0 w 31"/>
                <a:gd name="T1" fmla="*/ 0 h 34"/>
                <a:gd name="T2" fmla="*/ 2147483647 w 31"/>
                <a:gd name="T3" fmla="*/ 0 h 34"/>
                <a:gd name="T4" fmla="*/ 2147483647 w 31"/>
                <a:gd name="T5" fmla="*/ 2147483647 h 34"/>
                <a:gd name="T6" fmla="*/ 2147483647 w 31"/>
                <a:gd name="T7" fmla="*/ 2147483647 h 34"/>
                <a:gd name="T8" fmla="*/ 2147483647 w 31"/>
                <a:gd name="T9" fmla="*/ 2147483647 h 34"/>
                <a:gd name="T10" fmla="*/ 2147483647 w 31"/>
                <a:gd name="T11" fmla="*/ 2147483647 h 34"/>
                <a:gd name="T12" fmla="*/ 2147483647 w 31"/>
                <a:gd name="T13" fmla="*/ 2147483647 h 34"/>
                <a:gd name="T14" fmla="*/ 2147483647 w 31"/>
                <a:gd name="T15" fmla="*/ 2147483647 h 34"/>
                <a:gd name="T16" fmla="*/ 2147483647 w 31"/>
                <a:gd name="T17" fmla="*/ 2147483647 h 34"/>
                <a:gd name="T18" fmla="*/ 2147483647 w 31"/>
                <a:gd name="T19" fmla="*/ 2147483647 h 34"/>
                <a:gd name="T20" fmla="*/ 2147483647 w 31"/>
                <a:gd name="T21" fmla="*/ 2147483647 h 34"/>
                <a:gd name="T22" fmla="*/ 2147483647 w 31"/>
                <a:gd name="T23" fmla="*/ 2147483647 h 34"/>
                <a:gd name="T24" fmla="*/ 2147483647 w 31"/>
                <a:gd name="T25" fmla="*/ 2147483647 h 34"/>
                <a:gd name="T26" fmla="*/ 2147483647 w 31"/>
                <a:gd name="T27" fmla="*/ 2147483647 h 34"/>
                <a:gd name="T28" fmla="*/ 2147483647 w 31"/>
                <a:gd name="T29" fmla="*/ 2147483647 h 34"/>
                <a:gd name="T30" fmla="*/ 2147483647 w 31"/>
                <a:gd name="T31" fmla="*/ 2147483647 h 34"/>
                <a:gd name="T32" fmla="*/ 0 w 31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4"/>
                <a:gd name="T53" fmla="*/ 31 w 31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7" y="13"/>
                    <a:pt x="6" y="12"/>
                  </a:cubicBezTo>
                  <a:cubicBezTo>
                    <a:pt x="4" y="11"/>
                    <a:pt x="1" y="8"/>
                    <a:pt x="1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5" name="Freeform 18"/>
            <p:cNvSpPr/>
            <p:nvPr/>
          </p:nvSpPr>
          <p:spPr bwMode="auto">
            <a:xfrm>
              <a:off x="7169150" y="4187825"/>
              <a:ext cx="223838" cy="261938"/>
            </a:xfrm>
            <a:custGeom>
              <a:avLst/>
              <a:gdLst>
                <a:gd name="T0" fmla="*/ 2147483647 w 174"/>
                <a:gd name="T1" fmla="*/ 2147483647 h 204"/>
                <a:gd name="T2" fmla="*/ 0 w 174"/>
                <a:gd name="T3" fmla="*/ 2147483647 h 204"/>
                <a:gd name="T4" fmla="*/ 0 w 174"/>
                <a:gd name="T5" fmla="*/ 2147483647 h 204"/>
                <a:gd name="T6" fmla="*/ 2147483647 w 174"/>
                <a:gd name="T7" fmla="*/ 2147483647 h 204"/>
                <a:gd name="T8" fmla="*/ 2147483647 w 174"/>
                <a:gd name="T9" fmla="*/ 2147483647 h 204"/>
                <a:gd name="T10" fmla="*/ 2147483647 w 174"/>
                <a:gd name="T11" fmla="*/ 2147483647 h 204"/>
                <a:gd name="T12" fmla="*/ 2147483647 w 174"/>
                <a:gd name="T13" fmla="*/ 2147483647 h 204"/>
                <a:gd name="T14" fmla="*/ 2147483647 w 174"/>
                <a:gd name="T15" fmla="*/ 0 h 204"/>
                <a:gd name="T16" fmla="*/ 2147483647 w 174"/>
                <a:gd name="T17" fmla="*/ 2147483647 h 204"/>
                <a:gd name="T18" fmla="*/ 2147483647 w 174"/>
                <a:gd name="T19" fmla="*/ 2147483647 h 204"/>
                <a:gd name="T20" fmla="*/ 2147483647 w 174"/>
                <a:gd name="T21" fmla="*/ 2147483647 h 204"/>
                <a:gd name="T22" fmla="*/ 2147483647 w 174"/>
                <a:gd name="T23" fmla="*/ 2147483647 h 204"/>
                <a:gd name="T24" fmla="*/ 2147483647 w 174"/>
                <a:gd name="T25" fmla="*/ 2147483647 h 204"/>
                <a:gd name="T26" fmla="*/ 2147483647 w 174"/>
                <a:gd name="T27" fmla="*/ 2147483647 h 204"/>
                <a:gd name="T28" fmla="*/ 2147483647 w 174"/>
                <a:gd name="T29" fmla="*/ 2147483647 h 204"/>
                <a:gd name="T30" fmla="*/ 2147483647 w 174"/>
                <a:gd name="T31" fmla="*/ 2147483647 h 204"/>
                <a:gd name="T32" fmla="*/ 2147483647 w 174"/>
                <a:gd name="T33" fmla="*/ 2147483647 h 204"/>
                <a:gd name="T34" fmla="*/ 2147483647 w 174"/>
                <a:gd name="T35" fmla="*/ 2147483647 h 204"/>
                <a:gd name="T36" fmla="*/ 2147483647 w 174"/>
                <a:gd name="T37" fmla="*/ 2147483647 h 204"/>
                <a:gd name="T38" fmla="*/ 2147483647 w 174"/>
                <a:gd name="T39" fmla="*/ 2147483647 h 204"/>
                <a:gd name="T40" fmla="*/ 2147483647 w 174"/>
                <a:gd name="T41" fmla="*/ 2147483647 h 204"/>
                <a:gd name="T42" fmla="*/ 2147483647 w 174"/>
                <a:gd name="T43" fmla="*/ 2147483647 h 204"/>
                <a:gd name="T44" fmla="*/ 2147483647 w 174"/>
                <a:gd name="T45" fmla="*/ 2147483647 h 204"/>
                <a:gd name="T46" fmla="*/ 2147483647 w 174"/>
                <a:gd name="T47" fmla="*/ 2147483647 h 2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4"/>
                <a:gd name="T73" fmla="*/ 0 h 204"/>
                <a:gd name="T74" fmla="*/ 174 w 174"/>
                <a:gd name="T75" fmla="*/ 204 h 20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6" name="Freeform 19"/>
            <p:cNvSpPr/>
            <p:nvPr/>
          </p:nvSpPr>
          <p:spPr bwMode="auto">
            <a:xfrm>
              <a:off x="7251700" y="3732213"/>
              <a:ext cx="139700" cy="193675"/>
            </a:xfrm>
            <a:custGeom>
              <a:avLst/>
              <a:gdLst>
                <a:gd name="T0" fmla="*/ 2147483647 w 108"/>
                <a:gd name="T1" fmla="*/ 2147483647 h 151"/>
                <a:gd name="T2" fmla="*/ 0 w 108"/>
                <a:gd name="T3" fmla="*/ 2147483647 h 151"/>
                <a:gd name="T4" fmla="*/ 2147483647 w 108"/>
                <a:gd name="T5" fmla="*/ 2147483647 h 151"/>
                <a:gd name="T6" fmla="*/ 2147483647 w 108"/>
                <a:gd name="T7" fmla="*/ 2147483647 h 151"/>
                <a:gd name="T8" fmla="*/ 2147483647 w 108"/>
                <a:gd name="T9" fmla="*/ 2147483647 h 151"/>
                <a:gd name="T10" fmla="*/ 2147483647 w 108"/>
                <a:gd name="T11" fmla="*/ 2147483647 h 151"/>
                <a:gd name="T12" fmla="*/ 2147483647 w 108"/>
                <a:gd name="T13" fmla="*/ 2147483647 h 151"/>
                <a:gd name="T14" fmla="*/ 2147483647 w 108"/>
                <a:gd name="T15" fmla="*/ 2147483647 h 151"/>
                <a:gd name="T16" fmla="*/ 2147483647 w 108"/>
                <a:gd name="T17" fmla="*/ 2147483647 h 151"/>
                <a:gd name="T18" fmla="*/ 2147483647 w 108"/>
                <a:gd name="T19" fmla="*/ 2147483647 h 151"/>
                <a:gd name="T20" fmla="*/ 2147483647 w 108"/>
                <a:gd name="T21" fmla="*/ 2147483647 h 151"/>
                <a:gd name="T22" fmla="*/ 2147483647 w 108"/>
                <a:gd name="T23" fmla="*/ 2147483647 h 151"/>
                <a:gd name="T24" fmla="*/ 2147483647 w 108"/>
                <a:gd name="T25" fmla="*/ 2147483647 h 151"/>
                <a:gd name="T26" fmla="*/ 2147483647 w 108"/>
                <a:gd name="T27" fmla="*/ 0 h 151"/>
                <a:gd name="T28" fmla="*/ 2147483647 w 108"/>
                <a:gd name="T29" fmla="*/ 2147483647 h 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51"/>
                <a:gd name="T47" fmla="*/ 108 w 108"/>
                <a:gd name="T48" fmla="*/ 151 h 1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7" name="Freeform 20"/>
            <p:cNvSpPr/>
            <p:nvPr/>
          </p:nvSpPr>
          <p:spPr bwMode="auto">
            <a:xfrm>
              <a:off x="7472363" y="4125913"/>
              <a:ext cx="114300" cy="90487"/>
            </a:xfrm>
            <a:custGeom>
              <a:avLst/>
              <a:gdLst>
                <a:gd name="T0" fmla="*/ 0 w 90"/>
                <a:gd name="T1" fmla="*/ 2147483647 h 72"/>
                <a:gd name="T2" fmla="*/ 2147483647 w 90"/>
                <a:gd name="T3" fmla="*/ 2147483647 h 72"/>
                <a:gd name="T4" fmla="*/ 2147483647 w 90"/>
                <a:gd name="T5" fmla="*/ 2147483647 h 72"/>
                <a:gd name="T6" fmla="*/ 2147483647 w 90"/>
                <a:gd name="T7" fmla="*/ 0 h 72"/>
                <a:gd name="T8" fmla="*/ 2147483647 w 90"/>
                <a:gd name="T9" fmla="*/ 2147483647 h 72"/>
                <a:gd name="T10" fmla="*/ 2147483647 w 90"/>
                <a:gd name="T11" fmla="*/ 2147483647 h 72"/>
                <a:gd name="T12" fmla="*/ 2147483647 w 90"/>
                <a:gd name="T13" fmla="*/ 2147483647 h 72"/>
                <a:gd name="T14" fmla="*/ 2147483647 w 90"/>
                <a:gd name="T15" fmla="*/ 2147483647 h 72"/>
                <a:gd name="T16" fmla="*/ 2147483647 w 90"/>
                <a:gd name="T17" fmla="*/ 2147483647 h 72"/>
                <a:gd name="T18" fmla="*/ 0 w 90"/>
                <a:gd name="T19" fmla="*/ 2147483647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0"/>
                <a:gd name="T31" fmla="*/ 0 h 72"/>
                <a:gd name="T32" fmla="*/ 90 w 90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8" name="Freeform 21"/>
            <p:cNvSpPr/>
            <p:nvPr/>
          </p:nvSpPr>
          <p:spPr bwMode="auto">
            <a:xfrm>
              <a:off x="7392988" y="4325938"/>
              <a:ext cx="139700" cy="169862"/>
            </a:xfrm>
            <a:custGeom>
              <a:avLst/>
              <a:gdLst>
                <a:gd name="T0" fmla="*/ 2147483647 w 108"/>
                <a:gd name="T1" fmla="*/ 2147483647 h 132"/>
                <a:gd name="T2" fmla="*/ 2147483647 w 108"/>
                <a:gd name="T3" fmla="*/ 2147483647 h 132"/>
                <a:gd name="T4" fmla="*/ 0 w 108"/>
                <a:gd name="T5" fmla="*/ 2147483647 h 132"/>
                <a:gd name="T6" fmla="*/ 2147483647 w 108"/>
                <a:gd name="T7" fmla="*/ 2147483647 h 132"/>
                <a:gd name="T8" fmla="*/ 2147483647 w 108"/>
                <a:gd name="T9" fmla="*/ 2147483647 h 132"/>
                <a:gd name="T10" fmla="*/ 2147483647 w 108"/>
                <a:gd name="T11" fmla="*/ 2147483647 h 132"/>
                <a:gd name="T12" fmla="*/ 2147483647 w 108"/>
                <a:gd name="T13" fmla="*/ 2147483647 h 132"/>
                <a:gd name="T14" fmla="*/ 2147483647 w 108"/>
                <a:gd name="T15" fmla="*/ 0 h 132"/>
                <a:gd name="T16" fmla="*/ 2147483647 w 108"/>
                <a:gd name="T17" fmla="*/ 2147483647 h 132"/>
                <a:gd name="T18" fmla="*/ 2147483647 w 108"/>
                <a:gd name="T19" fmla="*/ 2147483647 h 132"/>
                <a:gd name="T20" fmla="*/ 2147483647 w 108"/>
                <a:gd name="T21" fmla="*/ 2147483647 h 132"/>
                <a:gd name="T22" fmla="*/ 2147483647 w 108"/>
                <a:gd name="T23" fmla="*/ 2147483647 h 132"/>
                <a:gd name="T24" fmla="*/ 2147483647 w 108"/>
                <a:gd name="T25" fmla="*/ 2147483647 h 132"/>
                <a:gd name="T26" fmla="*/ 2147483647 w 108"/>
                <a:gd name="T27" fmla="*/ 2147483647 h 132"/>
                <a:gd name="T28" fmla="*/ 2147483647 w 108"/>
                <a:gd name="T29" fmla="*/ 2147483647 h 132"/>
                <a:gd name="T30" fmla="*/ 2147483647 w 108"/>
                <a:gd name="T31" fmla="*/ 2147483647 h 132"/>
                <a:gd name="T32" fmla="*/ 2147483647 w 108"/>
                <a:gd name="T33" fmla="*/ 2147483647 h 132"/>
                <a:gd name="T34" fmla="*/ 2147483647 w 108"/>
                <a:gd name="T35" fmla="*/ 2147483647 h 132"/>
                <a:gd name="T36" fmla="*/ 2147483647 w 108"/>
                <a:gd name="T37" fmla="*/ 2147483647 h 132"/>
                <a:gd name="T38" fmla="*/ 2147483647 w 108"/>
                <a:gd name="T39" fmla="*/ 2147483647 h 132"/>
                <a:gd name="T40" fmla="*/ 2147483647 w 108"/>
                <a:gd name="T41" fmla="*/ 2147483647 h 132"/>
                <a:gd name="T42" fmla="*/ 2147483647 w 108"/>
                <a:gd name="T43" fmla="*/ 2147483647 h 132"/>
                <a:gd name="T44" fmla="*/ 2147483647 w 108"/>
                <a:gd name="T45" fmla="*/ 2147483647 h 132"/>
                <a:gd name="T46" fmla="*/ 2147483647 w 108"/>
                <a:gd name="T47" fmla="*/ 2147483647 h 1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8"/>
                <a:gd name="T73" fmla="*/ 0 h 132"/>
                <a:gd name="T74" fmla="*/ 108 w 108"/>
                <a:gd name="T75" fmla="*/ 132 h 1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9" name="Freeform 22"/>
            <p:cNvSpPr/>
            <p:nvPr/>
          </p:nvSpPr>
          <p:spPr bwMode="auto">
            <a:xfrm>
              <a:off x="7077075" y="4519613"/>
              <a:ext cx="261938" cy="60325"/>
            </a:xfrm>
            <a:custGeom>
              <a:avLst/>
              <a:gdLst>
                <a:gd name="T0" fmla="*/ 0 w 34"/>
                <a:gd name="T1" fmla="*/ 2147483647 h 8"/>
                <a:gd name="T2" fmla="*/ 2147483647 w 34"/>
                <a:gd name="T3" fmla="*/ 0 h 8"/>
                <a:gd name="T4" fmla="*/ 2147483647 w 34"/>
                <a:gd name="T5" fmla="*/ 0 h 8"/>
                <a:gd name="T6" fmla="*/ 2147483647 w 34"/>
                <a:gd name="T7" fmla="*/ 2147483647 h 8"/>
                <a:gd name="T8" fmla="*/ 2147483647 w 34"/>
                <a:gd name="T9" fmla="*/ 2147483647 h 8"/>
                <a:gd name="T10" fmla="*/ 2147483647 w 34"/>
                <a:gd name="T11" fmla="*/ 2147483647 h 8"/>
                <a:gd name="T12" fmla="*/ 2147483647 w 34"/>
                <a:gd name="T13" fmla="*/ 2147483647 h 8"/>
                <a:gd name="T14" fmla="*/ 2147483647 w 34"/>
                <a:gd name="T15" fmla="*/ 2147483647 h 8"/>
                <a:gd name="T16" fmla="*/ 2147483647 w 34"/>
                <a:gd name="T17" fmla="*/ 2147483647 h 8"/>
                <a:gd name="T18" fmla="*/ 2147483647 w 34"/>
                <a:gd name="T19" fmla="*/ 2147483647 h 8"/>
                <a:gd name="T20" fmla="*/ 0 w 34"/>
                <a:gd name="T21" fmla="*/ 2147483647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8"/>
                <a:gd name="T35" fmla="*/ 34 w 34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0" name="Freeform 23"/>
            <p:cNvSpPr/>
            <p:nvPr/>
          </p:nvSpPr>
          <p:spPr bwMode="auto">
            <a:xfrm>
              <a:off x="2919413" y="2901950"/>
              <a:ext cx="157162" cy="177800"/>
            </a:xfrm>
            <a:custGeom>
              <a:avLst/>
              <a:gdLst>
                <a:gd name="T0" fmla="*/ 0 w 120"/>
                <a:gd name="T1" fmla="*/ 2147483647 h 138"/>
                <a:gd name="T2" fmla="*/ 0 w 120"/>
                <a:gd name="T3" fmla="*/ 2147483647 h 138"/>
                <a:gd name="T4" fmla="*/ 2147483647 w 120"/>
                <a:gd name="T5" fmla="*/ 2147483647 h 138"/>
                <a:gd name="T6" fmla="*/ 2147483647 w 120"/>
                <a:gd name="T7" fmla="*/ 2147483647 h 138"/>
                <a:gd name="T8" fmla="*/ 2147483647 w 120"/>
                <a:gd name="T9" fmla="*/ 0 h 138"/>
                <a:gd name="T10" fmla="*/ 2147483647 w 120"/>
                <a:gd name="T11" fmla="*/ 2147483647 h 138"/>
                <a:gd name="T12" fmla="*/ 2147483647 w 120"/>
                <a:gd name="T13" fmla="*/ 2147483647 h 138"/>
                <a:gd name="T14" fmla="*/ 2147483647 w 120"/>
                <a:gd name="T15" fmla="*/ 2147483647 h 138"/>
                <a:gd name="T16" fmla="*/ 2147483647 w 120"/>
                <a:gd name="T17" fmla="*/ 2147483647 h 138"/>
                <a:gd name="T18" fmla="*/ 2147483647 w 120"/>
                <a:gd name="T19" fmla="*/ 2147483647 h 138"/>
                <a:gd name="T20" fmla="*/ 2147483647 w 120"/>
                <a:gd name="T21" fmla="*/ 2147483647 h 138"/>
                <a:gd name="T22" fmla="*/ 2147483647 w 120"/>
                <a:gd name="T23" fmla="*/ 2147483647 h 138"/>
                <a:gd name="T24" fmla="*/ 2147483647 w 120"/>
                <a:gd name="T25" fmla="*/ 2147483647 h 138"/>
                <a:gd name="T26" fmla="*/ 2147483647 w 120"/>
                <a:gd name="T27" fmla="*/ 2147483647 h 138"/>
                <a:gd name="T28" fmla="*/ 2147483647 w 120"/>
                <a:gd name="T29" fmla="*/ 2147483647 h 138"/>
                <a:gd name="T30" fmla="*/ 2147483647 w 120"/>
                <a:gd name="T31" fmla="*/ 2147483647 h 138"/>
                <a:gd name="T32" fmla="*/ 0 w 120"/>
                <a:gd name="T33" fmla="*/ 2147483647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138"/>
                <a:gd name="T53" fmla="*/ 120 w 120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138">
                  <a:moveTo>
                    <a:pt x="0" y="114"/>
                  </a:moveTo>
                  <a:lnTo>
                    <a:pt x="0" y="90"/>
                  </a:lnTo>
                  <a:lnTo>
                    <a:pt x="6" y="72"/>
                  </a:lnTo>
                  <a:lnTo>
                    <a:pt x="36" y="24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54" y="42"/>
                  </a:lnTo>
                  <a:lnTo>
                    <a:pt x="60" y="54"/>
                  </a:lnTo>
                  <a:lnTo>
                    <a:pt x="108" y="78"/>
                  </a:lnTo>
                  <a:lnTo>
                    <a:pt x="120" y="108"/>
                  </a:lnTo>
                  <a:lnTo>
                    <a:pt x="120" y="132"/>
                  </a:lnTo>
                  <a:lnTo>
                    <a:pt x="96" y="138"/>
                  </a:lnTo>
                  <a:lnTo>
                    <a:pt x="84" y="120"/>
                  </a:lnTo>
                  <a:lnTo>
                    <a:pt x="66" y="126"/>
                  </a:lnTo>
                  <a:lnTo>
                    <a:pt x="48" y="114"/>
                  </a:lnTo>
                  <a:lnTo>
                    <a:pt x="18" y="108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1" name="Freeform 24"/>
            <p:cNvSpPr/>
            <p:nvPr/>
          </p:nvSpPr>
          <p:spPr bwMode="auto">
            <a:xfrm>
              <a:off x="2441575" y="3798888"/>
              <a:ext cx="273050" cy="76200"/>
            </a:xfrm>
            <a:custGeom>
              <a:avLst/>
              <a:gdLst>
                <a:gd name="T0" fmla="*/ 2147483647 w 35"/>
                <a:gd name="T1" fmla="*/ 2147483647 h 10"/>
                <a:gd name="T2" fmla="*/ 2147483647 w 35"/>
                <a:gd name="T3" fmla="*/ 0 h 10"/>
                <a:gd name="T4" fmla="*/ 2147483647 w 35"/>
                <a:gd name="T5" fmla="*/ 0 h 10"/>
                <a:gd name="T6" fmla="*/ 2147483647 w 35"/>
                <a:gd name="T7" fmla="*/ 2147483647 h 10"/>
                <a:gd name="T8" fmla="*/ 2147483647 w 35"/>
                <a:gd name="T9" fmla="*/ 2147483647 h 10"/>
                <a:gd name="T10" fmla="*/ 2147483647 w 35"/>
                <a:gd name="T11" fmla="*/ 2147483647 h 10"/>
                <a:gd name="T12" fmla="*/ 2147483647 w 35"/>
                <a:gd name="T13" fmla="*/ 2147483647 h 10"/>
                <a:gd name="T14" fmla="*/ 2147483647 w 35"/>
                <a:gd name="T15" fmla="*/ 2147483647 h 10"/>
                <a:gd name="T16" fmla="*/ 2147483647 w 35"/>
                <a:gd name="T17" fmla="*/ 2147483647 h 10"/>
                <a:gd name="T18" fmla="*/ 2147483647 w 35"/>
                <a:gd name="T19" fmla="*/ 2147483647 h 10"/>
                <a:gd name="T20" fmla="*/ 2147483647 w 35"/>
                <a:gd name="T21" fmla="*/ 2147483647 h 10"/>
                <a:gd name="T22" fmla="*/ 2147483647 w 35"/>
                <a:gd name="T23" fmla="*/ 2147483647 h 10"/>
                <a:gd name="T24" fmla="*/ 2147483647 w 35"/>
                <a:gd name="T25" fmla="*/ 2147483647 h 10"/>
                <a:gd name="T26" fmla="*/ 2147483647 w 35"/>
                <a:gd name="T27" fmla="*/ 2147483647 h 10"/>
                <a:gd name="T28" fmla="*/ 0 w 35"/>
                <a:gd name="T29" fmla="*/ 2147483647 h 10"/>
                <a:gd name="T30" fmla="*/ 2147483647 w 35"/>
                <a:gd name="T31" fmla="*/ 214748364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10"/>
                <a:gd name="T50" fmla="*/ 35 w 35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2" name="Freeform 25"/>
            <p:cNvSpPr/>
            <p:nvPr/>
          </p:nvSpPr>
          <p:spPr bwMode="auto">
            <a:xfrm>
              <a:off x="2547938" y="3883025"/>
              <a:ext cx="168275" cy="47625"/>
            </a:xfrm>
            <a:custGeom>
              <a:avLst/>
              <a:gdLst>
                <a:gd name="T0" fmla="*/ 2147483647 w 132"/>
                <a:gd name="T1" fmla="*/ 0 h 36"/>
                <a:gd name="T2" fmla="*/ 2147483647 w 132"/>
                <a:gd name="T3" fmla="*/ 2147483647 h 36"/>
                <a:gd name="T4" fmla="*/ 0 w 132"/>
                <a:gd name="T5" fmla="*/ 2147483647 h 36"/>
                <a:gd name="T6" fmla="*/ 2147483647 w 132"/>
                <a:gd name="T7" fmla="*/ 2147483647 h 36"/>
                <a:gd name="T8" fmla="*/ 2147483647 w 132"/>
                <a:gd name="T9" fmla="*/ 2147483647 h 36"/>
                <a:gd name="T10" fmla="*/ 2147483647 w 132"/>
                <a:gd name="T11" fmla="*/ 2147483647 h 36"/>
                <a:gd name="T12" fmla="*/ 2147483647 w 132"/>
                <a:gd name="T13" fmla="*/ 2147483647 h 36"/>
                <a:gd name="T14" fmla="*/ 2147483647 w 132"/>
                <a:gd name="T15" fmla="*/ 2147483647 h 36"/>
                <a:gd name="T16" fmla="*/ 2147483647 w 132"/>
                <a:gd name="T17" fmla="*/ 2147483647 h 36"/>
                <a:gd name="T18" fmla="*/ 2147483647 w 132"/>
                <a:gd name="T19" fmla="*/ 0 h 36"/>
                <a:gd name="T20" fmla="*/ 2147483647 w 132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2"/>
                <a:gd name="T34" fmla="*/ 0 h 36"/>
                <a:gd name="T35" fmla="*/ 132 w 132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3" name="Freeform 26"/>
            <p:cNvSpPr/>
            <p:nvPr/>
          </p:nvSpPr>
          <p:spPr bwMode="auto">
            <a:xfrm>
              <a:off x="4764088" y="3348038"/>
              <a:ext cx="76200" cy="46037"/>
            </a:xfrm>
            <a:custGeom>
              <a:avLst/>
              <a:gdLst>
                <a:gd name="T0" fmla="*/ 0 w 60"/>
                <a:gd name="T1" fmla="*/ 2147483647 h 36"/>
                <a:gd name="T2" fmla="*/ 2147483647 w 60"/>
                <a:gd name="T3" fmla="*/ 0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2147483647 h 36"/>
                <a:gd name="T10" fmla="*/ 2147483647 w 60"/>
                <a:gd name="T11" fmla="*/ 2147483647 h 36"/>
                <a:gd name="T12" fmla="*/ 0 w 60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36"/>
                <a:gd name="T23" fmla="*/ 60 w 60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4" name="Freeform 27"/>
            <p:cNvSpPr/>
            <p:nvPr/>
          </p:nvSpPr>
          <p:spPr bwMode="auto">
            <a:xfrm>
              <a:off x="4678363" y="3262313"/>
              <a:ext cx="30162" cy="60325"/>
            </a:xfrm>
            <a:custGeom>
              <a:avLst/>
              <a:gdLst>
                <a:gd name="T0" fmla="*/ 0 w 24"/>
                <a:gd name="T1" fmla="*/ 2147483647 h 48"/>
                <a:gd name="T2" fmla="*/ 2147483647 w 24"/>
                <a:gd name="T3" fmla="*/ 2147483647 h 48"/>
                <a:gd name="T4" fmla="*/ 2147483647 w 24"/>
                <a:gd name="T5" fmla="*/ 0 h 48"/>
                <a:gd name="T6" fmla="*/ 2147483647 w 24"/>
                <a:gd name="T7" fmla="*/ 2147483647 h 48"/>
                <a:gd name="T8" fmla="*/ 2147483647 w 24"/>
                <a:gd name="T9" fmla="*/ 2147483647 h 48"/>
                <a:gd name="T10" fmla="*/ 0 w 24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48"/>
                <a:gd name="T20" fmla="*/ 24 w 24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5" name="Freeform 28"/>
            <p:cNvSpPr/>
            <p:nvPr/>
          </p:nvSpPr>
          <p:spPr bwMode="auto">
            <a:xfrm>
              <a:off x="4670425" y="3198813"/>
              <a:ext cx="38100" cy="47625"/>
            </a:xfrm>
            <a:custGeom>
              <a:avLst/>
              <a:gdLst>
                <a:gd name="T0" fmla="*/ 0 w 30"/>
                <a:gd name="T1" fmla="*/ 2147483647 h 37"/>
                <a:gd name="T2" fmla="*/ 2147483647 w 30"/>
                <a:gd name="T3" fmla="*/ 0 h 37"/>
                <a:gd name="T4" fmla="*/ 2147483647 w 30"/>
                <a:gd name="T5" fmla="*/ 2147483647 h 37"/>
                <a:gd name="T6" fmla="*/ 2147483647 w 30"/>
                <a:gd name="T7" fmla="*/ 2147483647 h 37"/>
                <a:gd name="T8" fmla="*/ 0 w 30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7"/>
                <a:gd name="T17" fmla="*/ 30 w 30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6" name="Freeform 29"/>
            <p:cNvSpPr/>
            <p:nvPr/>
          </p:nvSpPr>
          <p:spPr bwMode="auto">
            <a:xfrm>
              <a:off x="5478463" y="3386138"/>
              <a:ext cx="38100" cy="7937"/>
            </a:xfrm>
            <a:custGeom>
              <a:avLst/>
              <a:gdLst>
                <a:gd name="T0" fmla="*/ 2147483647 w 30"/>
                <a:gd name="T1" fmla="*/ 0 h 6"/>
                <a:gd name="T2" fmla="*/ 2147483647 w 30"/>
                <a:gd name="T3" fmla="*/ 0 h 6"/>
                <a:gd name="T4" fmla="*/ 0 w 30"/>
                <a:gd name="T5" fmla="*/ 2147483647 h 6"/>
                <a:gd name="T6" fmla="*/ 2147483647 w 3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6"/>
                <a:gd name="T14" fmla="*/ 30 w 3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7" name="Rectangle 30"/>
            <p:cNvSpPr>
              <a:spLocks noChangeArrowheads="1"/>
            </p:cNvSpPr>
            <p:nvPr/>
          </p:nvSpPr>
          <p:spPr bwMode="auto">
            <a:xfrm>
              <a:off x="5340350" y="3614738"/>
              <a:ext cx="0" cy="31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en-US" altLang="zh-CN">
                <a:cs typeface="Arial" panose="020B0604020202020204" pitchFamily="34" charset="0"/>
              </a:endParaRPr>
            </a:p>
          </p:txBody>
        </p:sp>
        <p:sp>
          <p:nvSpPr>
            <p:cNvPr id="6178" name="Freeform 31"/>
            <p:cNvSpPr/>
            <p:nvPr/>
          </p:nvSpPr>
          <p:spPr bwMode="auto">
            <a:xfrm>
              <a:off x="5111750" y="3238500"/>
              <a:ext cx="458788" cy="176213"/>
            </a:xfrm>
            <a:custGeom>
              <a:avLst/>
              <a:gdLst>
                <a:gd name="T0" fmla="*/ 2147483647 w 59"/>
                <a:gd name="T1" fmla="*/ 2147483647 h 23"/>
                <a:gd name="T2" fmla="*/ 2147483647 w 59"/>
                <a:gd name="T3" fmla="*/ 2147483647 h 23"/>
                <a:gd name="T4" fmla="*/ 2147483647 w 59"/>
                <a:gd name="T5" fmla="*/ 2147483647 h 23"/>
                <a:gd name="T6" fmla="*/ 2147483647 w 59"/>
                <a:gd name="T7" fmla="*/ 2147483647 h 23"/>
                <a:gd name="T8" fmla="*/ 2147483647 w 59"/>
                <a:gd name="T9" fmla="*/ 2147483647 h 23"/>
                <a:gd name="T10" fmla="*/ 2147483647 w 59"/>
                <a:gd name="T11" fmla="*/ 2147483647 h 23"/>
                <a:gd name="T12" fmla="*/ 2147483647 w 59"/>
                <a:gd name="T13" fmla="*/ 2147483647 h 23"/>
                <a:gd name="T14" fmla="*/ 2147483647 w 59"/>
                <a:gd name="T15" fmla="*/ 2147483647 h 23"/>
                <a:gd name="T16" fmla="*/ 2147483647 w 59"/>
                <a:gd name="T17" fmla="*/ 2147483647 h 23"/>
                <a:gd name="T18" fmla="*/ 2147483647 w 59"/>
                <a:gd name="T19" fmla="*/ 2147483647 h 23"/>
                <a:gd name="T20" fmla="*/ 2147483647 w 59"/>
                <a:gd name="T21" fmla="*/ 2147483647 h 23"/>
                <a:gd name="T22" fmla="*/ 2147483647 w 59"/>
                <a:gd name="T23" fmla="*/ 2147483647 h 23"/>
                <a:gd name="T24" fmla="*/ 2147483647 w 59"/>
                <a:gd name="T25" fmla="*/ 0 h 23"/>
                <a:gd name="T26" fmla="*/ 2147483647 w 59"/>
                <a:gd name="T27" fmla="*/ 0 h 23"/>
                <a:gd name="T28" fmla="*/ 2147483647 w 59"/>
                <a:gd name="T29" fmla="*/ 2147483647 h 23"/>
                <a:gd name="T30" fmla="*/ 2147483647 w 59"/>
                <a:gd name="T31" fmla="*/ 2147483647 h 23"/>
                <a:gd name="T32" fmla="*/ 2147483647 w 59"/>
                <a:gd name="T33" fmla="*/ 2147483647 h 23"/>
                <a:gd name="T34" fmla="*/ 2147483647 w 59"/>
                <a:gd name="T35" fmla="*/ 2147483647 h 23"/>
                <a:gd name="T36" fmla="*/ 2147483647 w 59"/>
                <a:gd name="T37" fmla="*/ 2147483647 h 23"/>
                <a:gd name="T38" fmla="*/ 2147483647 w 59"/>
                <a:gd name="T39" fmla="*/ 0 h 23"/>
                <a:gd name="T40" fmla="*/ 2147483647 w 59"/>
                <a:gd name="T41" fmla="*/ 0 h 23"/>
                <a:gd name="T42" fmla="*/ 2147483647 w 59"/>
                <a:gd name="T43" fmla="*/ 0 h 23"/>
                <a:gd name="T44" fmla="*/ 2147483647 w 59"/>
                <a:gd name="T45" fmla="*/ 2147483647 h 23"/>
                <a:gd name="T46" fmla="*/ 2147483647 w 59"/>
                <a:gd name="T47" fmla="*/ 2147483647 h 23"/>
                <a:gd name="T48" fmla="*/ 2147483647 w 59"/>
                <a:gd name="T49" fmla="*/ 2147483647 h 23"/>
                <a:gd name="T50" fmla="*/ 2147483647 w 59"/>
                <a:gd name="T51" fmla="*/ 2147483647 h 23"/>
                <a:gd name="T52" fmla="*/ 2147483647 w 59"/>
                <a:gd name="T53" fmla="*/ 2147483647 h 23"/>
                <a:gd name="T54" fmla="*/ 2147483647 w 59"/>
                <a:gd name="T55" fmla="*/ 2147483647 h 23"/>
                <a:gd name="T56" fmla="*/ 2147483647 w 59"/>
                <a:gd name="T57" fmla="*/ 2147483647 h 23"/>
                <a:gd name="T58" fmla="*/ 0 w 59"/>
                <a:gd name="T59" fmla="*/ 2147483647 h 23"/>
                <a:gd name="T60" fmla="*/ 2147483647 w 59"/>
                <a:gd name="T61" fmla="*/ 2147483647 h 23"/>
                <a:gd name="T62" fmla="*/ 2147483647 w 59"/>
                <a:gd name="T63" fmla="*/ 2147483647 h 23"/>
                <a:gd name="T64" fmla="*/ 2147483647 w 59"/>
                <a:gd name="T65" fmla="*/ 2147483647 h 23"/>
                <a:gd name="T66" fmla="*/ 2147483647 w 59"/>
                <a:gd name="T67" fmla="*/ 2147483647 h 23"/>
                <a:gd name="T68" fmla="*/ 2147483647 w 59"/>
                <a:gd name="T69" fmla="*/ 2147483647 h 23"/>
                <a:gd name="T70" fmla="*/ 2147483647 w 59"/>
                <a:gd name="T71" fmla="*/ 2147483647 h 23"/>
                <a:gd name="T72" fmla="*/ 2147483647 w 59"/>
                <a:gd name="T73" fmla="*/ 2147483647 h 23"/>
                <a:gd name="T74" fmla="*/ 2147483647 w 59"/>
                <a:gd name="T75" fmla="*/ 2147483647 h 23"/>
                <a:gd name="T76" fmla="*/ 2147483647 w 59"/>
                <a:gd name="T77" fmla="*/ 2147483647 h 23"/>
                <a:gd name="T78" fmla="*/ 2147483647 w 59"/>
                <a:gd name="T79" fmla="*/ 2147483647 h 23"/>
                <a:gd name="T80" fmla="*/ 2147483647 w 59"/>
                <a:gd name="T81" fmla="*/ 2147483647 h 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9"/>
                <a:gd name="T124" fmla="*/ 0 h 23"/>
                <a:gd name="T125" fmla="*/ 59 w 59"/>
                <a:gd name="T126" fmla="*/ 23 h 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9" h="23">
                  <a:moveTo>
                    <a:pt x="34" y="20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9"/>
                    <a:pt x="58" y="16"/>
                    <a:pt x="58" y="16"/>
                  </a:cubicBezTo>
                  <a:cubicBezTo>
                    <a:pt x="58" y="15"/>
                    <a:pt x="58" y="9"/>
                    <a:pt x="58" y="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lnTo>
                    <a:pt x="34" y="2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9" name="Freeform 32"/>
            <p:cNvSpPr/>
            <p:nvPr/>
          </p:nvSpPr>
          <p:spPr bwMode="auto">
            <a:xfrm>
              <a:off x="5329238" y="3386138"/>
              <a:ext cx="177800" cy="144462"/>
            </a:xfrm>
            <a:custGeom>
              <a:avLst/>
              <a:gdLst>
                <a:gd name="T0" fmla="*/ 2147483647 w 139"/>
                <a:gd name="T1" fmla="*/ 2147483647 h 114"/>
                <a:gd name="T2" fmla="*/ 2147483647 w 139"/>
                <a:gd name="T3" fmla="*/ 2147483647 h 114"/>
                <a:gd name="T4" fmla="*/ 2147483647 w 139"/>
                <a:gd name="T5" fmla="*/ 2147483647 h 114"/>
                <a:gd name="T6" fmla="*/ 2147483647 w 139"/>
                <a:gd name="T7" fmla="*/ 2147483647 h 114"/>
                <a:gd name="T8" fmla="*/ 2147483647 w 139"/>
                <a:gd name="T9" fmla="*/ 2147483647 h 114"/>
                <a:gd name="T10" fmla="*/ 2147483647 w 139"/>
                <a:gd name="T11" fmla="*/ 2147483647 h 114"/>
                <a:gd name="T12" fmla="*/ 2147483647 w 139"/>
                <a:gd name="T13" fmla="*/ 0 h 114"/>
                <a:gd name="T14" fmla="*/ 2147483647 w 139"/>
                <a:gd name="T15" fmla="*/ 2147483647 h 114"/>
                <a:gd name="T16" fmla="*/ 2147483647 w 139"/>
                <a:gd name="T17" fmla="*/ 2147483647 h 114"/>
                <a:gd name="T18" fmla="*/ 2147483647 w 139"/>
                <a:gd name="T19" fmla="*/ 2147483647 h 114"/>
                <a:gd name="T20" fmla="*/ 2147483647 w 139"/>
                <a:gd name="T21" fmla="*/ 2147483647 h 114"/>
                <a:gd name="T22" fmla="*/ 2147483647 w 139"/>
                <a:gd name="T23" fmla="*/ 2147483647 h 114"/>
                <a:gd name="T24" fmla="*/ 2147483647 w 139"/>
                <a:gd name="T25" fmla="*/ 2147483647 h 114"/>
                <a:gd name="T26" fmla="*/ 0 w 139"/>
                <a:gd name="T27" fmla="*/ 2147483647 h 114"/>
                <a:gd name="T28" fmla="*/ 2147483647 w 139"/>
                <a:gd name="T29" fmla="*/ 2147483647 h 114"/>
                <a:gd name="T30" fmla="*/ 2147483647 w 139"/>
                <a:gd name="T31" fmla="*/ 2147483647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9"/>
                <a:gd name="T49" fmla="*/ 0 h 114"/>
                <a:gd name="T50" fmla="*/ 139 w 139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0" name="Freeform 33"/>
            <p:cNvSpPr/>
            <p:nvPr/>
          </p:nvSpPr>
          <p:spPr bwMode="auto">
            <a:xfrm>
              <a:off x="5305425" y="3500438"/>
              <a:ext cx="125413" cy="114300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7"/>
                <a:gd name="T61" fmla="*/ 0 h 90"/>
                <a:gd name="T62" fmla="*/ 97 w 97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1" name="Freeform 34"/>
            <p:cNvSpPr/>
            <p:nvPr/>
          </p:nvSpPr>
          <p:spPr bwMode="auto">
            <a:xfrm>
              <a:off x="5305425" y="3500438"/>
              <a:ext cx="125413" cy="114300"/>
            </a:xfrm>
            <a:custGeom>
              <a:avLst/>
              <a:gdLst>
                <a:gd name="T0" fmla="*/ 2147483647 w 97"/>
                <a:gd name="T1" fmla="*/ 2147483647 h 90"/>
                <a:gd name="T2" fmla="*/ 2147483647 w 97"/>
                <a:gd name="T3" fmla="*/ 0 h 90"/>
                <a:gd name="T4" fmla="*/ 2147483647 w 97"/>
                <a:gd name="T5" fmla="*/ 2147483647 h 90"/>
                <a:gd name="T6" fmla="*/ 2147483647 w 97"/>
                <a:gd name="T7" fmla="*/ 2147483647 h 90"/>
                <a:gd name="T8" fmla="*/ 2147483647 w 97"/>
                <a:gd name="T9" fmla="*/ 2147483647 h 90"/>
                <a:gd name="T10" fmla="*/ 2147483647 w 97"/>
                <a:gd name="T11" fmla="*/ 2147483647 h 90"/>
                <a:gd name="T12" fmla="*/ 2147483647 w 97"/>
                <a:gd name="T13" fmla="*/ 2147483647 h 90"/>
                <a:gd name="T14" fmla="*/ 0 w 97"/>
                <a:gd name="T15" fmla="*/ 2147483647 h 90"/>
                <a:gd name="T16" fmla="*/ 2147483647 w 97"/>
                <a:gd name="T17" fmla="*/ 2147483647 h 90"/>
                <a:gd name="T18" fmla="*/ 2147483647 w 97"/>
                <a:gd name="T19" fmla="*/ 2147483647 h 90"/>
                <a:gd name="T20" fmla="*/ 2147483647 w 97"/>
                <a:gd name="T21" fmla="*/ 2147483647 h 90"/>
                <a:gd name="T22" fmla="*/ 2147483647 w 97"/>
                <a:gd name="T23" fmla="*/ 2147483647 h 90"/>
                <a:gd name="T24" fmla="*/ 2147483647 w 97"/>
                <a:gd name="T25" fmla="*/ 2147483647 h 90"/>
                <a:gd name="T26" fmla="*/ 2147483647 w 97"/>
                <a:gd name="T27" fmla="*/ 2147483647 h 90"/>
                <a:gd name="T28" fmla="*/ 2147483647 w 97"/>
                <a:gd name="T29" fmla="*/ 2147483647 h 90"/>
                <a:gd name="T30" fmla="*/ 2147483647 w 97"/>
                <a:gd name="T31" fmla="*/ 2147483647 h 90"/>
                <a:gd name="T32" fmla="*/ 2147483647 w 97"/>
                <a:gd name="T33" fmla="*/ 2147483647 h 90"/>
                <a:gd name="T34" fmla="*/ 2147483647 w 97"/>
                <a:gd name="T35" fmla="*/ 2147483647 h 90"/>
                <a:gd name="T36" fmla="*/ 2147483647 w 97"/>
                <a:gd name="T37" fmla="*/ 2147483647 h 90"/>
                <a:gd name="T38" fmla="*/ 2147483647 w 97"/>
                <a:gd name="T39" fmla="*/ 2147483647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7"/>
                <a:gd name="T61" fmla="*/ 0 h 90"/>
                <a:gd name="T62" fmla="*/ 97 w 97"/>
                <a:gd name="T63" fmla="*/ 90 h 9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2" name="Freeform 35"/>
            <p:cNvSpPr/>
            <p:nvPr/>
          </p:nvSpPr>
          <p:spPr bwMode="auto">
            <a:xfrm>
              <a:off x="5740400" y="3716338"/>
              <a:ext cx="117475" cy="77787"/>
            </a:xfrm>
            <a:custGeom>
              <a:avLst/>
              <a:gdLst>
                <a:gd name="T0" fmla="*/ 2147483647 w 90"/>
                <a:gd name="T1" fmla="*/ 2147483647 h 60"/>
                <a:gd name="T2" fmla="*/ 2147483647 w 90"/>
                <a:gd name="T3" fmla="*/ 2147483647 h 60"/>
                <a:gd name="T4" fmla="*/ 2147483647 w 90"/>
                <a:gd name="T5" fmla="*/ 2147483647 h 60"/>
                <a:gd name="T6" fmla="*/ 2147483647 w 90"/>
                <a:gd name="T7" fmla="*/ 2147483647 h 60"/>
                <a:gd name="T8" fmla="*/ 2147483647 w 90"/>
                <a:gd name="T9" fmla="*/ 0 h 60"/>
                <a:gd name="T10" fmla="*/ 2147483647 w 90"/>
                <a:gd name="T11" fmla="*/ 2147483647 h 60"/>
                <a:gd name="T12" fmla="*/ 2147483647 w 90"/>
                <a:gd name="T13" fmla="*/ 2147483647 h 60"/>
                <a:gd name="T14" fmla="*/ 0 w 90"/>
                <a:gd name="T15" fmla="*/ 2147483647 h 60"/>
                <a:gd name="T16" fmla="*/ 2147483647 w 90"/>
                <a:gd name="T17" fmla="*/ 2147483647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60"/>
                <a:gd name="T29" fmla="*/ 90 w 90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3" name="Freeform 36"/>
            <p:cNvSpPr/>
            <p:nvPr/>
          </p:nvSpPr>
          <p:spPr bwMode="auto">
            <a:xfrm>
              <a:off x="5757863" y="3746500"/>
              <a:ext cx="184150" cy="214313"/>
            </a:xfrm>
            <a:custGeom>
              <a:avLst/>
              <a:gdLst>
                <a:gd name="T0" fmla="*/ 2147483647 w 24"/>
                <a:gd name="T1" fmla="*/ 2147483647 h 28"/>
                <a:gd name="T2" fmla="*/ 2147483647 w 24"/>
                <a:gd name="T3" fmla="*/ 2147483647 h 28"/>
                <a:gd name="T4" fmla="*/ 2147483647 w 24"/>
                <a:gd name="T5" fmla="*/ 2147483647 h 28"/>
                <a:gd name="T6" fmla="*/ 2147483647 w 24"/>
                <a:gd name="T7" fmla="*/ 2147483647 h 28"/>
                <a:gd name="T8" fmla="*/ 0 w 24"/>
                <a:gd name="T9" fmla="*/ 2147483647 h 28"/>
                <a:gd name="T10" fmla="*/ 2147483647 w 24"/>
                <a:gd name="T11" fmla="*/ 2147483647 h 28"/>
                <a:gd name="T12" fmla="*/ 2147483647 w 24"/>
                <a:gd name="T13" fmla="*/ 2147483647 h 28"/>
                <a:gd name="T14" fmla="*/ 2147483647 w 24"/>
                <a:gd name="T15" fmla="*/ 2147483647 h 28"/>
                <a:gd name="T16" fmla="*/ 2147483647 w 24"/>
                <a:gd name="T17" fmla="*/ 2147483647 h 28"/>
                <a:gd name="T18" fmla="*/ 2147483647 w 24"/>
                <a:gd name="T19" fmla="*/ 2147483647 h 28"/>
                <a:gd name="T20" fmla="*/ 2147483647 w 24"/>
                <a:gd name="T21" fmla="*/ 2147483647 h 28"/>
                <a:gd name="T22" fmla="*/ 2147483647 w 24"/>
                <a:gd name="T23" fmla="*/ 2147483647 h 28"/>
                <a:gd name="T24" fmla="*/ 2147483647 w 24"/>
                <a:gd name="T25" fmla="*/ 0 h 28"/>
                <a:gd name="T26" fmla="*/ 2147483647 w 24"/>
                <a:gd name="T27" fmla="*/ 0 h 28"/>
                <a:gd name="T28" fmla="*/ 2147483647 w 24"/>
                <a:gd name="T29" fmla="*/ 2147483647 h 28"/>
                <a:gd name="T30" fmla="*/ 2147483647 w 24"/>
                <a:gd name="T31" fmla="*/ 2147483647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28"/>
                <a:gd name="T50" fmla="*/ 24 w 24"/>
                <a:gd name="T51" fmla="*/ 28 h 2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4" name="Freeform 37"/>
            <p:cNvSpPr/>
            <p:nvPr/>
          </p:nvSpPr>
          <p:spPr bwMode="auto">
            <a:xfrm>
              <a:off x="5524500" y="3884613"/>
              <a:ext cx="261938" cy="163512"/>
            </a:xfrm>
            <a:custGeom>
              <a:avLst/>
              <a:gdLst>
                <a:gd name="T0" fmla="*/ 2147483647 w 34"/>
                <a:gd name="T1" fmla="*/ 0 h 21"/>
                <a:gd name="T2" fmla="*/ 2147483647 w 34"/>
                <a:gd name="T3" fmla="*/ 2147483647 h 21"/>
                <a:gd name="T4" fmla="*/ 2147483647 w 34"/>
                <a:gd name="T5" fmla="*/ 2147483647 h 21"/>
                <a:gd name="T6" fmla="*/ 2147483647 w 34"/>
                <a:gd name="T7" fmla="*/ 2147483647 h 21"/>
                <a:gd name="T8" fmla="*/ 0 w 34"/>
                <a:gd name="T9" fmla="*/ 2147483647 h 21"/>
                <a:gd name="T10" fmla="*/ 2147483647 w 34"/>
                <a:gd name="T11" fmla="*/ 2147483647 h 21"/>
                <a:gd name="T12" fmla="*/ 2147483647 w 34"/>
                <a:gd name="T13" fmla="*/ 2147483647 h 21"/>
                <a:gd name="T14" fmla="*/ 2147483647 w 34"/>
                <a:gd name="T15" fmla="*/ 2147483647 h 21"/>
                <a:gd name="T16" fmla="*/ 2147483647 w 34"/>
                <a:gd name="T17" fmla="*/ 2147483647 h 21"/>
                <a:gd name="T18" fmla="*/ 2147483647 w 34"/>
                <a:gd name="T19" fmla="*/ 2147483647 h 21"/>
                <a:gd name="T20" fmla="*/ 2147483647 w 34"/>
                <a:gd name="T21" fmla="*/ 2147483647 h 21"/>
                <a:gd name="T22" fmla="*/ 2147483647 w 34"/>
                <a:gd name="T23" fmla="*/ 2147483647 h 21"/>
                <a:gd name="T24" fmla="*/ 2147483647 w 34"/>
                <a:gd name="T25" fmla="*/ 2147483647 h 21"/>
                <a:gd name="T26" fmla="*/ 2147483647 w 34"/>
                <a:gd name="T27" fmla="*/ 0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"/>
                <a:gd name="T43" fmla="*/ 0 h 21"/>
                <a:gd name="T44" fmla="*/ 34 w 34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5" name="Freeform 38"/>
            <p:cNvSpPr/>
            <p:nvPr/>
          </p:nvSpPr>
          <p:spPr bwMode="auto">
            <a:xfrm>
              <a:off x="5340350" y="3530600"/>
              <a:ext cx="485775" cy="415925"/>
            </a:xfrm>
            <a:custGeom>
              <a:avLst/>
              <a:gdLst>
                <a:gd name="T0" fmla="*/ 2147483647 w 63"/>
                <a:gd name="T1" fmla="*/ 2147483647 h 54"/>
                <a:gd name="T2" fmla="*/ 2147483647 w 63"/>
                <a:gd name="T3" fmla="*/ 2147483647 h 54"/>
                <a:gd name="T4" fmla="*/ 2147483647 w 63"/>
                <a:gd name="T5" fmla="*/ 2147483647 h 54"/>
                <a:gd name="T6" fmla="*/ 2147483647 w 63"/>
                <a:gd name="T7" fmla="*/ 2147483647 h 54"/>
                <a:gd name="T8" fmla="*/ 2147483647 w 63"/>
                <a:gd name="T9" fmla="*/ 2147483647 h 54"/>
                <a:gd name="T10" fmla="*/ 2147483647 w 63"/>
                <a:gd name="T11" fmla="*/ 2147483647 h 54"/>
                <a:gd name="T12" fmla="*/ 2147483647 w 63"/>
                <a:gd name="T13" fmla="*/ 2147483647 h 54"/>
                <a:gd name="T14" fmla="*/ 2147483647 w 63"/>
                <a:gd name="T15" fmla="*/ 2147483647 h 54"/>
                <a:gd name="T16" fmla="*/ 2147483647 w 63"/>
                <a:gd name="T17" fmla="*/ 2147483647 h 54"/>
                <a:gd name="T18" fmla="*/ 2147483647 w 63"/>
                <a:gd name="T19" fmla="*/ 2147483647 h 54"/>
                <a:gd name="T20" fmla="*/ 2147483647 w 63"/>
                <a:gd name="T21" fmla="*/ 2147483647 h 54"/>
                <a:gd name="T22" fmla="*/ 2147483647 w 63"/>
                <a:gd name="T23" fmla="*/ 2147483647 h 54"/>
                <a:gd name="T24" fmla="*/ 2147483647 w 63"/>
                <a:gd name="T25" fmla="*/ 2147483647 h 54"/>
                <a:gd name="T26" fmla="*/ 2147483647 w 63"/>
                <a:gd name="T27" fmla="*/ 2147483647 h 54"/>
                <a:gd name="T28" fmla="*/ 2147483647 w 63"/>
                <a:gd name="T29" fmla="*/ 0 h 54"/>
                <a:gd name="T30" fmla="*/ 2147483647 w 63"/>
                <a:gd name="T31" fmla="*/ 0 h 54"/>
                <a:gd name="T32" fmla="*/ 2147483647 w 63"/>
                <a:gd name="T33" fmla="*/ 2147483647 h 54"/>
                <a:gd name="T34" fmla="*/ 2147483647 w 63"/>
                <a:gd name="T35" fmla="*/ 2147483647 h 54"/>
                <a:gd name="T36" fmla="*/ 2147483647 w 63"/>
                <a:gd name="T37" fmla="*/ 2147483647 h 54"/>
                <a:gd name="T38" fmla="*/ 2147483647 w 63"/>
                <a:gd name="T39" fmla="*/ 2147483647 h 54"/>
                <a:gd name="T40" fmla="*/ 2147483647 w 63"/>
                <a:gd name="T41" fmla="*/ 2147483647 h 54"/>
                <a:gd name="T42" fmla="*/ 2147483647 w 63"/>
                <a:gd name="T43" fmla="*/ 2147483647 h 54"/>
                <a:gd name="T44" fmla="*/ 0 w 63"/>
                <a:gd name="T45" fmla="*/ 2147483647 h 54"/>
                <a:gd name="T46" fmla="*/ 2147483647 w 63"/>
                <a:gd name="T47" fmla="*/ 2147483647 h 54"/>
                <a:gd name="T48" fmla="*/ 2147483647 w 63"/>
                <a:gd name="T49" fmla="*/ 2147483647 h 54"/>
                <a:gd name="T50" fmla="*/ 2147483647 w 63"/>
                <a:gd name="T51" fmla="*/ 2147483647 h 54"/>
                <a:gd name="T52" fmla="*/ 2147483647 w 63"/>
                <a:gd name="T53" fmla="*/ 2147483647 h 54"/>
                <a:gd name="T54" fmla="*/ 2147483647 w 63"/>
                <a:gd name="T55" fmla="*/ 2147483647 h 54"/>
                <a:gd name="T56" fmla="*/ 2147483647 w 63"/>
                <a:gd name="T57" fmla="*/ 2147483647 h 54"/>
                <a:gd name="T58" fmla="*/ 2147483647 w 63"/>
                <a:gd name="T59" fmla="*/ 2147483647 h 54"/>
                <a:gd name="T60" fmla="*/ 2147483647 w 63"/>
                <a:gd name="T61" fmla="*/ 2147483647 h 54"/>
                <a:gd name="T62" fmla="*/ 2147483647 w 63"/>
                <a:gd name="T63" fmla="*/ 2147483647 h 54"/>
                <a:gd name="T64" fmla="*/ 2147483647 w 63"/>
                <a:gd name="T65" fmla="*/ 2147483647 h 54"/>
                <a:gd name="T66" fmla="*/ 2147483647 w 63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3"/>
                <a:gd name="T103" fmla="*/ 0 h 54"/>
                <a:gd name="T104" fmla="*/ 63 w 63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6" name="Freeform 39"/>
            <p:cNvSpPr/>
            <p:nvPr/>
          </p:nvSpPr>
          <p:spPr bwMode="auto">
            <a:xfrm>
              <a:off x="5757863" y="3794125"/>
              <a:ext cx="76200" cy="90488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0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2"/>
                <a:gd name="T17" fmla="*/ 10 w 1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7" name="Freeform 40"/>
            <p:cNvSpPr/>
            <p:nvPr/>
          </p:nvSpPr>
          <p:spPr bwMode="auto">
            <a:xfrm>
              <a:off x="5422900" y="3376613"/>
              <a:ext cx="246063" cy="247650"/>
            </a:xfrm>
            <a:custGeom>
              <a:avLst/>
              <a:gdLst>
                <a:gd name="T0" fmla="*/ 2147483647 w 192"/>
                <a:gd name="T1" fmla="*/ 2147483647 h 192"/>
                <a:gd name="T2" fmla="*/ 2147483647 w 192"/>
                <a:gd name="T3" fmla="*/ 2147483647 h 192"/>
                <a:gd name="T4" fmla="*/ 2147483647 w 192"/>
                <a:gd name="T5" fmla="*/ 2147483647 h 192"/>
                <a:gd name="T6" fmla="*/ 2147483647 w 192"/>
                <a:gd name="T7" fmla="*/ 2147483647 h 192"/>
                <a:gd name="T8" fmla="*/ 2147483647 w 192"/>
                <a:gd name="T9" fmla="*/ 2147483647 h 192"/>
                <a:gd name="T10" fmla="*/ 2147483647 w 192"/>
                <a:gd name="T11" fmla="*/ 0 h 192"/>
                <a:gd name="T12" fmla="*/ 2147483647 w 192"/>
                <a:gd name="T13" fmla="*/ 2147483647 h 192"/>
                <a:gd name="T14" fmla="*/ 2147483647 w 192"/>
                <a:gd name="T15" fmla="*/ 2147483647 h 192"/>
                <a:gd name="T16" fmla="*/ 2147483647 w 192"/>
                <a:gd name="T17" fmla="*/ 2147483647 h 192"/>
                <a:gd name="T18" fmla="*/ 2147483647 w 192"/>
                <a:gd name="T19" fmla="*/ 2147483647 h 192"/>
                <a:gd name="T20" fmla="*/ 2147483647 w 192"/>
                <a:gd name="T21" fmla="*/ 2147483647 h 192"/>
                <a:gd name="T22" fmla="*/ 0 w 192"/>
                <a:gd name="T23" fmla="*/ 2147483647 h 192"/>
                <a:gd name="T24" fmla="*/ 0 w 192"/>
                <a:gd name="T25" fmla="*/ 2147483647 h 192"/>
                <a:gd name="T26" fmla="*/ 2147483647 w 192"/>
                <a:gd name="T27" fmla="*/ 2147483647 h 192"/>
                <a:gd name="T28" fmla="*/ 2147483647 w 192"/>
                <a:gd name="T29" fmla="*/ 2147483647 h 192"/>
                <a:gd name="T30" fmla="*/ 2147483647 w 192"/>
                <a:gd name="T31" fmla="*/ 2147483647 h 192"/>
                <a:gd name="T32" fmla="*/ 2147483647 w 192"/>
                <a:gd name="T33" fmla="*/ 2147483647 h 192"/>
                <a:gd name="T34" fmla="*/ 2147483647 w 192"/>
                <a:gd name="T35" fmla="*/ 2147483647 h 192"/>
                <a:gd name="T36" fmla="*/ 2147483647 w 192"/>
                <a:gd name="T37" fmla="*/ 2147483647 h 192"/>
                <a:gd name="T38" fmla="*/ 2147483647 w 192"/>
                <a:gd name="T39" fmla="*/ 2147483647 h 192"/>
                <a:gd name="T40" fmla="*/ 2147483647 w 192"/>
                <a:gd name="T41" fmla="*/ 2147483647 h 192"/>
                <a:gd name="T42" fmla="*/ 2147483647 w 192"/>
                <a:gd name="T43" fmla="*/ 2147483647 h 192"/>
                <a:gd name="T44" fmla="*/ 2147483647 w 192"/>
                <a:gd name="T45" fmla="*/ 2147483647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2"/>
                <a:gd name="T70" fmla="*/ 0 h 192"/>
                <a:gd name="T71" fmla="*/ 192 w 192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8" name="Freeform 41"/>
            <p:cNvSpPr/>
            <p:nvPr/>
          </p:nvSpPr>
          <p:spPr bwMode="auto">
            <a:xfrm>
              <a:off x="5564188" y="3308350"/>
              <a:ext cx="465137" cy="422275"/>
            </a:xfrm>
            <a:custGeom>
              <a:avLst/>
              <a:gdLst>
                <a:gd name="T0" fmla="*/ 2147483647 w 60"/>
                <a:gd name="T1" fmla="*/ 2147483647 h 55"/>
                <a:gd name="T2" fmla="*/ 2147483647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2147483647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0 h 55"/>
                <a:gd name="T42" fmla="*/ 2147483647 w 60"/>
                <a:gd name="T43" fmla="*/ 2147483647 h 55"/>
                <a:gd name="T44" fmla="*/ 2147483647 w 60"/>
                <a:gd name="T45" fmla="*/ 2147483647 h 55"/>
                <a:gd name="T46" fmla="*/ 0 w 60"/>
                <a:gd name="T47" fmla="*/ 0 h 55"/>
                <a:gd name="T48" fmla="*/ 0 w 60"/>
                <a:gd name="T49" fmla="*/ 0 h 55"/>
                <a:gd name="T50" fmla="*/ 0 w 60"/>
                <a:gd name="T51" fmla="*/ 2147483647 h 55"/>
                <a:gd name="T52" fmla="*/ 2147483647 w 60"/>
                <a:gd name="T53" fmla="*/ 2147483647 h 55"/>
                <a:gd name="T54" fmla="*/ 2147483647 w 60"/>
                <a:gd name="T55" fmla="*/ 2147483647 h 55"/>
                <a:gd name="T56" fmla="*/ 2147483647 w 60"/>
                <a:gd name="T57" fmla="*/ 2147483647 h 55"/>
                <a:gd name="T58" fmla="*/ 2147483647 w 60"/>
                <a:gd name="T59" fmla="*/ 2147483647 h 55"/>
                <a:gd name="T60" fmla="*/ 2147483647 w 60"/>
                <a:gd name="T61" fmla="*/ 2147483647 h 55"/>
                <a:gd name="T62" fmla="*/ 2147483647 w 60"/>
                <a:gd name="T63" fmla="*/ 2147483647 h 55"/>
                <a:gd name="T64" fmla="*/ 2147483647 w 60"/>
                <a:gd name="T65" fmla="*/ 2147483647 h 55"/>
                <a:gd name="T66" fmla="*/ 2147483647 w 60"/>
                <a:gd name="T67" fmla="*/ 2147483647 h 55"/>
                <a:gd name="T68" fmla="*/ 2147483647 w 60"/>
                <a:gd name="T69" fmla="*/ 2147483647 h 55"/>
                <a:gd name="T70" fmla="*/ 2147483647 w 60"/>
                <a:gd name="T71" fmla="*/ 2147483647 h 55"/>
                <a:gd name="T72" fmla="*/ 2147483647 w 60"/>
                <a:gd name="T73" fmla="*/ 2147483647 h 55"/>
                <a:gd name="T74" fmla="*/ 2147483647 w 60"/>
                <a:gd name="T75" fmla="*/ 2147483647 h 55"/>
                <a:gd name="T76" fmla="*/ 2147483647 w 60"/>
                <a:gd name="T77" fmla="*/ 2147483647 h 55"/>
                <a:gd name="T78" fmla="*/ 2147483647 w 60"/>
                <a:gd name="T79" fmla="*/ 2147483647 h 55"/>
                <a:gd name="T80" fmla="*/ 2147483647 w 60"/>
                <a:gd name="T81" fmla="*/ 2147483647 h 55"/>
                <a:gd name="T82" fmla="*/ 2147483647 w 60"/>
                <a:gd name="T83" fmla="*/ 2147483647 h 55"/>
                <a:gd name="T84" fmla="*/ 2147483647 w 60"/>
                <a:gd name="T85" fmla="*/ 2147483647 h 55"/>
                <a:gd name="T86" fmla="*/ 2147483647 w 60"/>
                <a:gd name="T87" fmla="*/ 2147483647 h 55"/>
                <a:gd name="T88" fmla="*/ 2147483647 w 60"/>
                <a:gd name="T89" fmla="*/ 2147483647 h 55"/>
                <a:gd name="T90" fmla="*/ 2147483647 w 60"/>
                <a:gd name="T91" fmla="*/ 2147483647 h 55"/>
                <a:gd name="T92" fmla="*/ 2147483647 w 60"/>
                <a:gd name="T93" fmla="*/ 2147483647 h 55"/>
                <a:gd name="T94" fmla="*/ 2147483647 w 60"/>
                <a:gd name="T95" fmla="*/ 2147483647 h 55"/>
                <a:gd name="T96" fmla="*/ 2147483647 w 60"/>
                <a:gd name="T97" fmla="*/ 2147483647 h 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"/>
                <a:gd name="T148" fmla="*/ 0 h 55"/>
                <a:gd name="T149" fmla="*/ 60 w 60"/>
                <a:gd name="T150" fmla="*/ 55 h 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89" name="Freeform 42"/>
            <p:cNvSpPr/>
            <p:nvPr/>
          </p:nvSpPr>
          <p:spPr bwMode="auto">
            <a:xfrm>
              <a:off x="5973763" y="3394075"/>
              <a:ext cx="403225" cy="376238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2147483647 h 49"/>
                <a:gd name="T24" fmla="*/ 2147483647 w 52"/>
                <a:gd name="T25" fmla="*/ 2147483647 h 49"/>
                <a:gd name="T26" fmla="*/ 2147483647 w 52"/>
                <a:gd name="T27" fmla="*/ 2147483647 h 49"/>
                <a:gd name="T28" fmla="*/ 2147483647 w 52"/>
                <a:gd name="T29" fmla="*/ 0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2147483647 w 52"/>
                <a:gd name="T39" fmla="*/ 2147483647 h 49"/>
                <a:gd name="T40" fmla="*/ 2147483647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2147483647 h 49"/>
                <a:gd name="T50" fmla="*/ 2147483647 w 52"/>
                <a:gd name="T51" fmla="*/ 2147483647 h 49"/>
                <a:gd name="T52" fmla="*/ 2147483647 w 52"/>
                <a:gd name="T53" fmla="*/ 2147483647 h 49"/>
                <a:gd name="T54" fmla="*/ 2147483647 w 52"/>
                <a:gd name="T55" fmla="*/ 2147483647 h 49"/>
                <a:gd name="T56" fmla="*/ 0 w 52"/>
                <a:gd name="T57" fmla="*/ 2147483647 h 49"/>
                <a:gd name="T58" fmla="*/ 2147483647 w 52"/>
                <a:gd name="T59" fmla="*/ 2147483647 h 49"/>
                <a:gd name="T60" fmla="*/ 2147483647 w 52"/>
                <a:gd name="T61" fmla="*/ 2147483647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2147483647 w 52"/>
                <a:gd name="T75" fmla="*/ 2147483647 h 49"/>
                <a:gd name="T76" fmla="*/ 2147483647 w 52"/>
                <a:gd name="T77" fmla="*/ 2147483647 h 49"/>
                <a:gd name="T78" fmla="*/ 2147483647 w 52"/>
                <a:gd name="T79" fmla="*/ 2147483647 h 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2"/>
                <a:gd name="T121" fmla="*/ 0 h 49"/>
                <a:gd name="T122" fmla="*/ 52 w 52"/>
                <a:gd name="T123" fmla="*/ 49 h 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2" h="49">
                  <a:moveTo>
                    <a:pt x="28" y="47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1" y="11"/>
                    <a:pt x="30" y="11"/>
                  </a:cubicBezTo>
                  <a:cubicBezTo>
                    <a:pt x="30" y="11"/>
                    <a:pt x="28" y="12"/>
                    <a:pt x="28" y="1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1" y="21"/>
                    <a:pt x="20" y="21"/>
                  </a:cubicBezTo>
                  <a:cubicBezTo>
                    <a:pt x="20" y="21"/>
                    <a:pt x="17" y="23"/>
                    <a:pt x="17" y="23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9" y="28"/>
                    <a:pt x="8" y="28"/>
                  </a:cubicBezTo>
                  <a:cubicBezTo>
                    <a:pt x="7" y="28"/>
                    <a:pt x="4" y="27"/>
                    <a:pt x="4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48"/>
                    <a:pt x="24" y="48"/>
                    <a:pt x="24" y="48"/>
                  </a:cubicBezTo>
                  <a:lnTo>
                    <a:pt x="28" y="47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2" name="Freeform 43"/>
            <p:cNvSpPr/>
            <p:nvPr/>
          </p:nvSpPr>
          <p:spPr bwMode="auto">
            <a:xfrm>
              <a:off x="6142508" y="3429929"/>
              <a:ext cx="714590" cy="735622"/>
            </a:xfrm>
            <a:custGeom>
              <a:avLst/>
              <a:gdLst>
                <a:gd name="T0" fmla="*/ 2147483647 w 553"/>
                <a:gd name="T1" fmla="*/ 2147483647 h 571"/>
                <a:gd name="T2" fmla="*/ 2147483647 w 553"/>
                <a:gd name="T3" fmla="*/ 2147483647 h 571"/>
                <a:gd name="T4" fmla="*/ 2147483647 w 553"/>
                <a:gd name="T5" fmla="*/ 2147483647 h 571"/>
                <a:gd name="T6" fmla="*/ 2147483647 w 553"/>
                <a:gd name="T7" fmla="*/ 2147483647 h 571"/>
                <a:gd name="T8" fmla="*/ 2147483647 w 553"/>
                <a:gd name="T9" fmla="*/ 2147483647 h 571"/>
                <a:gd name="T10" fmla="*/ 2147483647 w 553"/>
                <a:gd name="T11" fmla="*/ 2147483647 h 571"/>
                <a:gd name="T12" fmla="*/ 2147483647 w 553"/>
                <a:gd name="T13" fmla="*/ 2147483647 h 571"/>
                <a:gd name="T14" fmla="*/ 2147483647 w 553"/>
                <a:gd name="T15" fmla="*/ 2147483647 h 571"/>
                <a:gd name="T16" fmla="*/ 2147483647 w 553"/>
                <a:gd name="T17" fmla="*/ 2147483647 h 571"/>
                <a:gd name="T18" fmla="*/ 2147483647 w 553"/>
                <a:gd name="T19" fmla="*/ 2147483647 h 571"/>
                <a:gd name="T20" fmla="*/ 2147483647 w 553"/>
                <a:gd name="T21" fmla="*/ 2147483647 h 571"/>
                <a:gd name="T22" fmla="*/ 2147483647 w 553"/>
                <a:gd name="T23" fmla="*/ 2147483647 h 571"/>
                <a:gd name="T24" fmla="*/ 2147483647 w 553"/>
                <a:gd name="T25" fmla="*/ 0 h 571"/>
                <a:gd name="T26" fmla="*/ 2147483647 w 553"/>
                <a:gd name="T27" fmla="*/ 0 h 571"/>
                <a:gd name="T28" fmla="*/ 2147483647 w 553"/>
                <a:gd name="T29" fmla="*/ 2147483647 h 571"/>
                <a:gd name="T30" fmla="*/ 2147483647 w 553"/>
                <a:gd name="T31" fmla="*/ 2147483647 h 571"/>
                <a:gd name="T32" fmla="*/ 2147483647 w 553"/>
                <a:gd name="T33" fmla="*/ 2147483647 h 571"/>
                <a:gd name="T34" fmla="*/ 2147483647 w 553"/>
                <a:gd name="T35" fmla="*/ 2147483647 h 571"/>
                <a:gd name="T36" fmla="*/ 2147483647 w 553"/>
                <a:gd name="T37" fmla="*/ 2147483647 h 571"/>
                <a:gd name="T38" fmla="*/ 2147483647 w 553"/>
                <a:gd name="T39" fmla="*/ 2147483647 h 571"/>
                <a:gd name="T40" fmla="*/ 2147483647 w 553"/>
                <a:gd name="T41" fmla="*/ 2147483647 h 571"/>
                <a:gd name="T42" fmla="*/ 0 w 553"/>
                <a:gd name="T43" fmla="*/ 2147483647 h 571"/>
                <a:gd name="T44" fmla="*/ 2147483647 w 553"/>
                <a:gd name="T45" fmla="*/ 2147483647 h 571"/>
                <a:gd name="T46" fmla="*/ 2147483647 w 553"/>
                <a:gd name="T47" fmla="*/ 2147483647 h 571"/>
                <a:gd name="T48" fmla="*/ 2147483647 w 553"/>
                <a:gd name="T49" fmla="*/ 2147483647 h 571"/>
                <a:gd name="T50" fmla="*/ 2147483647 w 553"/>
                <a:gd name="T51" fmla="*/ 2147483647 h 571"/>
                <a:gd name="T52" fmla="*/ 2147483647 w 553"/>
                <a:gd name="T53" fmla="*/ 2147483647 h 571"/>
                <a:gd name="T54" fmla="*/ 2147483647 w 553"/>
                <a:gd name="T55" fmla="*/ 2147483647 h 571"/>
                <a:gd name="T56" fmla="*/ 2147483647 w 553"/>
                <a:gd name="T57" fmla="*/ 2147483647 h 571"/>
                <a:gd name="T58" fmla="*/ 2147483647 w 553"/>
                <a:gd name="T59" fmla="*/ 2147483647 h 571"/>
                <a:gd name="T60" fmla="*/ 2147483647 w 553"/>
                <a:gd name="T61" fmla="*/ 2147483647 h 571"/>
                <a:gd name="T62" fmla="*/ 2147483647 w 553"/>
                <a:gd name="T63" fmla="*/ 2147483647 h 571"/>
                <a:gd name="T64" fmla="*/ 2147483647 w 553"/>
                <a:gd name="T65" fmla="*/ 2147483647 h 571"/>
                <a:gd name="T66" fmla="*/ 2147483647 w 553"/>
                <a:gd name="T67" fmla="*/ 2147483647 h 571"/>
                <a:gd name="T68" fmla="*/ 2147483647 w 553"/>
                <a:gd name="T69" fmla="*/ 2147483647 h 571"/>
                <a:gd name="T70" fmla="*/ 2147483647 w 553"/>
                <a:gd name="T71" fmla="*/ 2147483647 h 571"/>
                <a:gd name="T72" fmla="*/ 2147483647 w 553"/>
                <a:gd name="T73" fmla="*/ 2147483647 h 571"/>
                <a:gd name="T74" fmla="*/ 2147483647 w 553"/>
                <a:gd name="T75" fmla="*/ 2147483647 h 5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53"/>
                <a:gd name="T115" fmla="*/ 0 h 571"/>
                <a:gd name="T116" fmla="*/ 553 w 553"/>
                <a:gd name="T117" fmla="*/ 571 h 5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53" h="571">
                  <a:moveTo>
                    <a:pt x="493" y="252"/>
                  </a:moveTo>
                  <a:lnTo>
                    <a:pt x="511" y="234"/>
                  </a:lnTo>
                  <a:lnTo>
                    <a:pt x="523" y="198"/>
                  </a:lnTo>
                  <a:lnTo>
                    <a:pt x="547" y="180"/>
                  </a:lnTo>
                  <a:lnTo>
                    <a:pt x="553" y="168"/>
                  </a:lnTo>
                  <a:lnTo>
                    <a:pt x="529" y="150"/>
                  </a:lnTo>
                  <a:lnTo>
                    <a:pt x="499" y="150"/>
                  </a:lnTo>
                  <a:lnTo>
                    <a:pt x="474" y="168"/>
                  </a:lnTo>
                  <a:lnTo>
                    <a:pt x="456" y="192"/>
                  </a:lnTo>
                  <a:lnTo>
                    <a:pt x="432" y="192"/>
                  </a:lnTo>
                  <a:lnTo>
                    <a:pt x="408" y="192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6" y="198"/>
                  </a:lnTo>
                  <a:lnTo>
                    <a:pt x="354" y="198"/>
                  </a:lnTo>
                  <a:lnTo>
                    <a:pt x="330" y="192"/>
                  </a:lnTo>
                  <a:lnTo>
                    <a:pt x="288" y="186"/>
                  </a:lnTo>
                  <a:lnTo>
                    <a:pt x="228" y="156"/>
                  </a:lnTo>
                  <a:lnTo>
                    <a:pt x="246" y="120"/>
                  </a:lnTo>
                  <a:lnTo>
                    <a:pt x="216" y="108"/>
                  </a:lnTo>
                  <a:lnTo>
                    <a:pt x="204" y="84"/>
                  </a:lnTo>
                  <a:lnTo>
                    <a:pt x="216" y="66"/>
                  </a:lnTo>
                  <a:lnTo>
                    <a:pt x="210" y="48"/>
                  </a:lnTo>
                  <a:lnTo>
                    <a:pt x="234" y="12"/>
                  </a:lnTo>
                  <a:lnTo>
                    <a:pt x="228" y="0"/>
                  </a:lnTo>
                  <a:lnTo>
                    <a:pt x="192" y="0"/>
                  </a:lnTo>
                  <a:lnTo>
                    <a:pt x="168" y="0"/>
                  </a:lnTo>
                  <a:lnTo>
                    <a:pt x="174" y="6"/>
                  </a:lnTo>
                  <a:lnTo>
                    <a:pt x="180" y="12"/>
                  </a:lnTo>
                  <a:lnTo>
                    <a:pt x="114" y="24"/>
                  </a:lnTo>
                  <a:lnTo>
                    <a:pt x="114" y="54"/>
                  </a:lnTo>
                  <a:lnTo>
                    <a:pt x="132" y="66"/>
                  </a:lnTo>
                  <a:lnTo>
                    <a:pt x="120" y="96"/>
                  </a:lnTo>
                  <a:lnTo>
                    <a:pt x="108" y="120"/>
                  </a:lnTo>
                  <a:lnTo>
                    <a:pt x="72" y="174"/>
                  </a:lnTo>
                  <a:lnTo>
                    <a:pt x="48" y="174"/>
                  </a:lnTo>
                  <a:lnTo>
                    <a:pt x="30" y="192"/>
                  </a:lnTo>
                  <a:lnTo>
                    <a:pt x="42" y="216"/>
                  </a:lnTo>
                  <a:lnTo>
                    <a:pt x="60" y="240"/>
                  </a:lnTo>
                  <a:lnTo>
                    <a:pt x="36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24" y="294"/>
                  </a:lnTo>
                  <a:lnTo>
                    <a:pt x="42" y="318"/>
                  </a:lnTo>
                  <a:lnTo>
                    <a:pt x="78" y="294"/>
                  </a:lnTo>
                  <a:lnTo>
                    <a:pt x="90" y="408"/>
                  </a:lnTo>
                  <a:lnTo>
                    <a:pt x="108" y="457"/>
                  </a:lnTo>
                  <a:lnTo>
                    <a:pt x="138" y="511"/>
                  </a:lnTo>
                  <a:lnTo>
                    <a:pt x="156" y="541"/>
                  </a:lnTo>
                  <a:lnTo>
                    <a:pt x="174" y="571"/>
                  </a:lnTo>
                  <a:lnTo>
                    <a:pt x="192" y="553"/>
                  </a:lnTo>
                  <a:lnTo>
                    <a:pt x="216" y="523"/>
                  </a:lnTo>
                  <a:lnTo>
                    <a:pt x="222" y="499"/>
                  </a:lnTo>
                  <a:lnTo>
                    <a:pt x="228" y="457"/>
                  </a:lnTo>
                  <a:lnTo>
                    <a:pt x="234" y="420"/>
                  </a:lnTo>
                  <a:lnTo>
                    <a:pt x="276" y="384"/>
                  </a:lnTo>
                  <a:lnTo>
                    <a:pt x="318" y="354"/>
                  </a:lnTo>
                  <a:lnTo>
                    <a:pt x="342" y="330"/>
                  </a:lnTo>
                  <a:lnTo>
                    <a:pt x="360" y="300"/>
                  </a:lnTo>
                  <a:lnTo>
                    <a:pt x="390" y="294"/>
                  </a:lnTo>
                  <a:lnTo>
                    <a:pt x="378" y="246"/>
                  </a:lnTo>
                  <a:lnTo>
                    <a:pt x="372" y="234"/>
                  </a:lnTo>
                  <a:lnTo>
                    <a:pt x="378" y="228"/>
                  </a:lnTo>
                  <a:lnTo>
                    <a:pt x="384" y="216"/>
                  </a:lnTo>
                  <a:lnTo>
                    <a:pt x="402" y="216"/>
                  </a:lnTo>
                  <a:lnTo>
                    <a:pt x="420" y="228"/>
                  </a:lnTo>
                  <a:lnTo>
                    <a:pt x="456" y="234"/>
                  </a:lnTo>
                  <a:lnTo>
                    <a:pt x="450" y="246"/>
                  </a:lnTo>
                  <a:lnTo>
                    <a:pt x="444" y="258"/>
                  </a:lnTo>
                  <a:lnTo>
                    <a:pt x="462" y="264"/>
                  </a:lnTo>
                  <a:lnTo>
                    <a:pt x="456" y="288"/>
                  </a:lnTo>
                  <a:lnTo>
                    <a:pt x="462" y="306"/>
                  </a:lnTo>
                  <a:lnTo>
                    <a:pt x="474" y="282"/>
                  </a:lnTo>
                  <a:lnTo>
                    <a:pt x="493" y="252"/>
                  </a:ln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91" name="Freeform 44"/>
            <p:cNvSpPr/>
            <p:nvPr/>
          </p:nvSpPr>
          <p:spPr bwMode="auto">
            <a:xfrm>
              <a:off x="5959475" y="3348038"/>
              <a:ext cx="355600" cy="260350"/>
            </a:xfrm>
            <a:custGeom>
              <a:avLst/>
              <a:gdLst>
                <a:gd name="T0" fmla="*/ 2147483647 w 46"/>
                <a:gd name="T1" fmla="*/ 2147483647 h 34"/>
                <a:gd name="T2" fmla="*/ 2147483647 w 46"/>
                <a:gd name="T3" fmla="*/ 2147483647 h 34"/>
                <a:gd name="T4" fmla="*/ 2147483647 w 46"/>
                <a:gd name="T5" fmla="*/ 2147483647 h 34"/>
                <a:gd name="T6" fmla="*/ 2147483647 w 46"/>
                <a:gd name="T7" fmla="*/ 2147483647 h 34"/>
                <a:gd name="T8" fmla="*/ 2147483647 w 46"/>
                <a:gd name="T9" fmla="*/ 0 h 34"/>
                <a:gd name="T10" fmla="*/ 2147483647 w 46"/>
                <a:gd name="T11" fmla="*/ 2147483647 h 34"/>
                <a:gd name="T12" fmla="*/ 2147483647 w 46"/>
                <a:gd name="T13" fmla="*/ 2147483647 h 34"/>
                <a:gd name="T14" fmla="*/ 2147483647 w 46"/>
                <a:gd name="T15" fmla="*/ 2147483647 h 34"/>
                <a:gd name="T16" fmla="*/ 2147483647 w 46"/>
                <a:gd name="T17" fmla="*/ 2147483647 h 34"/>
                <a:gd name="T18" fmla="*/ 2147483647 w 46"/>
                <a:gd name="T19" fmla="*/ 2147483647 h 34"/>
                <a:gd name="T20" fmla="*/ 2147483647 w 46"/>
                <a:gd name="T21" fmla="*/ 2147483647 h 34"/>
                <a:gd name="T22" fmla="*/ 2147483647 w 46"/>
                <a:gd name="T23" fmla="*/ 2147483647 h 34"/>
                <a:gd name="T24" fmla="*/ 2147483647 w 46"/>
                <a:gd name="T25" fmla="*/ 2147483647 h 34"/>
                <a:gd name="T26" fmla="*/ 2147483647 w 46"/>
                <a:gd name="T27" fmla="*/ 2147483647 h 34"/>
                <a:gd name="T28" fmla="*/ 2147483647 w 46"/>
                <a:gd name="T29" fmla="*/ 2147483647 h 34"/>
                <a:gd name="T30" fmla="*/ 2147483647 w 46"/>
                <a:gd name="T31" fmla="*/ 2147483647 h 34"/>
                <a:gd name="T32" fmla="*/ 2147483647 w 46"/>
                <a:gd name="T33" fmla="*/ 2147483647 h 34"/>
                <a:gd name="T34" fmla="*/ 0 w 46"/>
                <a:gd name="T35" fmla="*/ 2147483647 h 34"/>
                <a:gd name="T36" fmla="*/ 0 w 46"/>
                <a:gd name="T37" fmla="*/ 2147483647 h 34"/>
                <a:gd name="T38" fmla="*/ 2147483647 w 46"/>
                <a:gd name="T39" fmla="*/ 2147483647 h 34"/>
                <a:gd name="T40" fmla="*/ 2147483647 w 46"/>
                <a:gd name="T41" fmla="*/ 2147483647 h 34"/>
                <a:gd name="T42" fmla="*/ 2147483647 w 46"/>
                <a:gd name="T43" fmla="*/ 2147483647 h 34"/>
                <a:gd name="T44" fmla="*/ 2147483647 w 46"/>
                <a:gd name="T45" fmla="*/ 2147483647 h 34"/>
                <a:gd name="T46" fmla="*/ 2147483647 w 46"/>
                <a:gd name="T47" fmla="*/ 2147483647 h 34"/>
                <a:gd name="T48" fmla="*/ 2147483647 w 46"/>
                <a:gd name="T49" fmla="*/ 2147483647 h 34"/>
                <a:gd name="T50" fmla="*/ 2147483647 w 46"/>
                <a:gd name="T51" fmla="*/ 2147483647 h 34"/>
                <a:gd name="T52" fmla="*/ 2147483647 w 46"/>
                <a:gd name="T53" fmla="*/ 2147483647 h 34"/>
                <a:gd name="T54" fmla="*/ 2147483647 w 46"/>
                <a:gd name="T55" fmla="*/ 2147483647 h 34"/>
                <a:gd name="T56" fmla="*/ 2147483647 w 46"/>
                <a:gd name="T57" fmla="*/ 2147483647 h 34"/>
                <a:gd name="T58" fmla="*/ 2147483647 w 46"/>
                <a:gd name="T59" fmla="*/ 2147483647 h 34"/>
                <a:gd name="T60" fmla="*/ 2147483647 w 46"/>
                <a:gd name="T61" fmla="*/ 2147483647 h 34"/>
                <a:gd name="T62" fmla="*/ 2147483647 w 46"/>
                <a:gd name="T63" fmla="*/ 2147483647 h 34"/>
                <a:gd name="T64" fmla="*/ 2147483647 w 46"/>
                <a:gd name="T65" fmla="*/ 2147483647 h 34"/>
                <a:gd name="T66" fmla="*/ 2147483647 w 46"/>
                <a:gd name="T67" fmla="*/ 2147483647 h 34"/>
                <a:gd name="T68" fmla="*/ 2147483647 w 46"/>
                <a:gd name="T69" fmla="*/ 2147483647 h 34"/>
                <a:gd name="T70" fmla="*/ 2147483647 w 46"/>
                <a:gd name="T71" fmla="*/ 2147483647 h 34"/>
                <a:gd name="T72" fmla="*/ 2147483647 w 46"/>
                <a:gd name="T73" fmla="*/ 2147483647 h 34"/>
                <a:gd name="T74" fmla="*/ 2147483647 w 46"/>
                <a:gd name="T75" fmla="*/ 2147483647 h 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6"/>
                <a:gd name="T115" fmla="*/ 0 h 34"/>
                <a:gd name="T116" fmla="*/ 46 w 46"/>
                <a:gd name="T117" fmla="*/ 34 h 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6" h="34">
                  <a:moveTo>
                    <a:pt x="42" y="3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9" y="34"/>
                    <a:pt x="10" y="34"/>
                  </a:cubicBezTo>
                  <a:cubicBezTo>
                    <a:pt x="11" y="34"/>
                    <a:pt x="16" y="34"/>
                    <a:pt x="16" y="3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22" y="27"/>
                    <a:pt x="22" y="27"/>
                  </a:cubicBezTo>
                  <a:cubicBezTo>
                    <a:pt x="23" y="27"/>
                    <a:pt x="28" y="25"/>
                    <a:pt x="28" y="25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2" y="17"/>
                    <a:pt x="32" y="17"/>
                  </a:cubicBezTo>
                  <a:cubicBezTo>
                    <a:pt x="33" y="17"/>
                    <a:pt x="34" y="12"/>
                    <a:pt x="34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4" y="3"/>
                    <a:pt x="44" y="3"/>
                    <a:pt x="44" y="3"/>
                  </a:cubicBezTo>
                  <a:lnTo>
                    <a:pt x="42" y="3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92" name="Freeform 45"/>
            <p:cNvSpPr/>
            <p:nvPr/>
          </p:nvSpPr>
          <p:spPr bwMode="auto">
            <a:xfrm>
              <a:off x="6624638" y="3706813"/>
              <a:ext cx="117475" cy="100012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0 h 78"/>
                <a:gd name="T10" fmla="*/ 2147483647 w 90"/>
                <a:gd name="T11" fmla="*/ 0 h 78"/>
                <a:gd name="T12" fmla="*/ 2147483647 w 90"/>
                <a:gd name="T13" fmla="*/ 2147483647 h 78"/>
                <a:gd name="T14" fmla="*/ 0 w 90"/>
                <a:gd name="T15" fmla="*/ 2147483647 h 78"/>
                <a:gd name="T16" fmla="*/ 2147483647 w 90"/>
                <a:gd name="T17" fmla="*/ 2147483647 h 78"/>
                <a:gd name="T18" fmla="*/ 2147483647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"/>
                <a:gd name="T46" fmla="*/ 0 h 78"/>
                <a:gd name="T47" fmla="*/ 90 w 90"/>
                <a:gd name="T48" fmla="*/ 78 h 7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93" name="Freeform 46"/>
            <p:cNvSpPr/>
            <p:nvPr/>
          </p:nvSpPr>
          <p:spPr bwMode="auto">
            <a:xfrm>
              <a:off x="4978400" y="2690813"/>
              <a:ext cx="157163" cy="106362"/>
            </a:xfrm>
            <a:custGeom>
              <a:avLst/>
              <a:gdLst>
                <a:gd name="T0" fmla="*/ 2147483647 w 20"/>
                <a:gd name="T1" fmla="*/ 2147483647 h 14"/>
                <a:gd name="T2" fmla="*/ 2147483647 w 20"/>
                <a:gd name="T3" fmla="*/ 2147483647 h 14"/>
                <a:gd name="T4" fmla="*/ 2147483647 w 20"/>
                <a:gd name="T5" fmla="*/ 0 h 14"/>
                <a:gd name="T6" fmla="*/ 2147483647 w 20"/>
                <a:gd name="T7" fmla="*/ 2147483647 h 14"/>
                <a:gd name="T8" fmla="*/ 2147483647 w 20"/>
                <a:gd name="T9" fmla="*/ 0 h 14"/>
                <a:gd name="T10" fmla="*/ 2147483647 w 20"/>
                <a:gd name="T11" fmla="*/ 0 h 14"/>
                <a:gd name="T12" fmla="*/ 2147483647 w 20"/>
                <a:gd name="T13" fmla="*/ 2147483647 h 14"/>
                <a:gd name="T14" fmla="*/ 2147483647 w 20"/>
                <a:gd name="T15" fmla="*/ 2147483647 h 14"/>
                <a:gd name="T16" fmla="*/ 0 w 20"/>
                <a:gd name="T17" fmla="*/ 2147483647 h 14"/>
                <a:gd name="T18" fmla="*/ 2147483647 w 20"/>
                <a:gd name="T19" fmla="*/ 2147483647 h 14"/>
                <a:gd name="T20" fmla="*/ 2147483647 w 20"/>
                <a:gd name="T21" fmla="*/ 2147483647 h 14"/>
                <a:gd name="T22" fmla="*/ 2147483647 w 20"/>
                <a:gd name="T23" fmla="*/ 2147483647 h 14"/>
                <a:gd name="T24" fmla="*/ 2147483647 w 20"/>
                <a:gd name="T25" fmla="*/ 2147483647 h 14"/>
                <a:gd name="T26" fmla="*/ 2147483647 w 20"/>
                <a:gd name="T27" fmla="*/ 2147483647 h 14"/>
                <a:gd name="T28" fmla="*/ 2147483647 w 20"/>
                <a:gd name="T29" fmla="*/ 2147483647 h 14"/>
                <a:gd name="T30" fmla="*/ 2147483647 w 20"/>
                <a:gd name="T31" fmla="*/ 2147483647 h 14"/>
                <a:gd name="T32" fmla="*/ 2147483647 w 20"/>
                <a:gd name="T33" fmla="*/ 2147483647 h 14"/>
                <a:gd name="T34" fmla="*/ 2147483647 w 20"/>
                <a:gd name="T35" fmla="*/ 2147483647 h 14"/>
                <a:gd name="T36" fmla="*/ 2147483647 w 20"/>
                <a:gd name="T37" fmla="*/ 2147483647 h 14"/>
                <a:gd name="T38" fmla="*/ 2147483647 w 20"/>
                <a:gd name="T39" fmla="*/ 2147483647 h 14"/>
                <a:gd name="T40" fmla="*/ 2147483647 w 20"/>
                <a:gd name="T41" fmla="*/ 2147483647 h 14"/>
                <a:gd name="T42" fmla="*/ 2147483647 w 20"/>
                <a:gd name="T43" fmla="*/ 2147483647 h 14"/>
                <a:gd name="T44" fmla="*/ 2147483647 w 20"/>
                <a:gd name="T45" fmla="*/ 2147483647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"/>
                <a:gd name="T70" fmla="*/ 0 h 14"/>
                <a:gd name="T71" fmla="*/ 20 w 20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94" name="Freeform 47"/>
            <p:cNvSpPr/>
            <p:nvPr/>
          </p:nvSpPr>
          <p:spPr bwMode="auto">
            <a:xfrm>
              <a:off x="5048250" y="2543175"/>
              <a:ext cx="117475" cy="100013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2147483647 h 78"/>
                <a:gd name="T10" fmla="*/ 2147483647 w 90"/>
                <a:gd name="T11" fmla="*/ 0 h 78"/>
                <a:gd name="T12" fmla="*/ 2147483647 w 90"/>
                <a:gd name="T13" fmla="*/ 0 h 78"/>
                <a:gd name="T14" fmla="*/ 2147483647 w 90"/>
                <a:gd name="T15" fmla="*/ 0 h 78"/>
                <a:gd name="T16" fmla="*/ 0 w 90"/>
                <a:gd name="T17" fmla="*/ 2147483647 h 78"/>
                <a:gd name="T18" fmla="*/ 0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2147483647 w 90"/>
                <a:gd name="T31" fmla="*/ 2147483647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78"/>
                <a:gd name="T50" fmla="*/ 90 w 90"/>
                <a:gd name="T51" fmla="*/ 78 h 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95" name="Freeform 48"/>
            <p:cNvSpPr/>
            <p:nvPr/>
          </p:nvSpPr>
          <p:spPr bwMode="auto">
            <a:xfrm>
              <a:off x="5043488" y="2698750"/>
              <a:ext cx="230187" cy="207963"/>
            </a:xfrm>
            <a:custGeom>
              <a:avLst/>
              <a:gdLst>
                <a:gd name="T0" fmla="*/ 2147483647 w 30"/>
                <a:gd name="T1" fmla="*/ 2147483647 h 27"/>
                <a:gd name="T2" fmla="*/ 2147483647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0 h 27"/>
                <a:gd name="T10" fmla="*/ 2147483647 w 30"/>
                <a:gd name="T11" fmla="*/ 2147483647 h 27"/>
                <a:gd name="T12" fmla="*/ 2147483647 w 30"/>
                <a:gd name="T13" fmla="*/ 2147483647 h 27"/>
                <a:gd name="T14" fmla="*/ 2147483647 w 30"/>
                <a:gd name="T15" fmla="*/ 2147483647 h 27"/>
                <a:gd name="T16" fmla="*/ 2147483647 w 30"/>
                <a:gd name="T17" fmla="*/ 2147483647 h 27"/>
                <a:gd name="T18" fmla="*/ 2147483647 w 30"/>
                <a:gd name="T19" fmla="*/ 2147483647 h 27"/>
                <a:gd name="T20" fmla="*/ 2147483647 w 30"/>
                <a:gd name="T21" fmla="*/ 2147483647 h 27"/>
                <a:gd name="T22" fmla="*/ 2147483647 w 30"/>
                <a:gd name="T23" fmla="*/ 2147483647 h 27"/>
                <a:gd name="T24" fmla="*/ 2147483647 w 30"/>
                <a:gd name="T25" fmla="*/ 2147483647 h 27"/>
                <a:gd name="T26" fmla="*/ 2147483647 w 30"/>
                <a:gd name="T27" fmla="*/ 2147483647 h 27"/>
                <a:gd name="T28" fmla="*/ 2147483647 w 30"/>
                <a:gd name="T29" fmla="*/ 2147483647 h 27"/>
                <a:gd name="T30" fmla="*/ 2147483647 w 30"/>
                <a:gd name="T31" fmla="*/ 2147483647 h 27"/>
                <a:gd name="T32" fmla="*/ 0 w 30"/>
                <a:gd name="T33" fmla="*/ 2147483647 h 27"/>
                <a:gd name="T34" fmla="*/ 2147483647 w 30"/>
                <a:gd name="T35" fmla="*/ 2147483647 h 27"/>
                <a:gd name="T36" fmla="*/ 2147483647 w 30"/>
                <a:gd name="T37" fmla="*/ 2147483647 h 27"/>
                <a:gd name="T38" fmla="*/ 2147483647 w 30"/>
                <a:gd name="T39" fmla="*/ 2147483647 h 27"/>
                <a:gd name="T40" fmla="*/ 2147483647 w 30"/>
                <a:gd name="T41" fmla="*/ 2147483647 h 27"/>
                <a:gd name="T42" fmla="*/ 2147483647 w 30"/>
                <a:gd name="T43" fmla="*/ 2147483647 h 27"/>
                <a:gd name="T44" fmla="*/ 2147483647 w 30"/>
                <a:gd name="T45" fmla="*/ 2147483647 h 27"/>
                <a:gd name="T46" fmla="*/ 2147483647 w 30"/>
                <a:gd name="T47" fmla="*/ 2147483647 h 27"/>
                <a:gd name="T48" fmla="*/ 2147483647 w 30"/>
                <a:gd name="T49" fmla="*/ 2147483647 h 27"/>
                <a:gd name="T50" fmla="*/ 2147483647 w 30"/>
                <a:gd name="T51" fmla="*/ 2147483647 h 27"/>
                <a:gd name="T52" fmla="*/ 2147483647 w 30"/>
                <a:gd name="T53" fmla="*/ 2147483647 h 27"/>
                <a:gd name="T54" fmla="*/ 2147483647 w 30"/>
                <a:gd name="T55" fmla="*/ 2147483647 h 27"/>
                <a:gd name="T56" fmla="*/ 2147483647 w 30"/>
                <a:gd name="T57" fmla="*/ 214748364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96" name="Freeform 49"/>
            <p:cNvSpPr/>
            <p:nvPr/>
          </p:nvSpPr>
          <p:spPr bwMode="auto">
            <a:xfrm>
              <a:off x="4986338" y="2613025"/>
              <a:ext cx="188912" cy="106363"/>
            </a:xfrm>
            <a:custGeom>
              <a:avLst/>
              <a:gdLst>
                <a:gd name="T0" fmla="*/ 2147483647 w 24"/>
                <a:gd name="T1" fmla="*/ 2147483647 h 14"/>
                <a:gd name="T2" fmla="*/ 2147483647 w 24"/>
                <a:gd name="T3" fmla="*/ 2147483647 h 14"/>
                <a:gd name="T4" fmla="*/ 2147483647 w 24"/>
                <a:gd name="T5" fmla="*/ 2147483647 h 14"/>
                <a:gd name="T6" fmla="*/ 2147483647 w 24"/>
                <a:gd name="T7" fmla="*/ 2147483647 h 14"/>
                <a:gd name="T8" fmla="*/ 2147483647 w 24"/>
                <a:gd name="T9" fmla="*/ 2147483647 h 14"/>
                <a:gd name="T10" fmla="*/ 2147483647 w 24"/>
                <a:gd name="T11" fmla="*/ 2147483647 h 14"/>
                <a:gd name="T12" fmla="*/ 2147483647 w 24"/>
                <a:gd name="T13" fmla="*/ 2147483647 h 14"/>
                <a:gd name="T14" fmla="*/ 2147483647 w 24"/>
                <a:gd name="T15" fmla="*/ 2147483647 h 14"/>
                <a:gd name="T16" fmla="*/ 2147483647 w 24"/>
                <a:gd name="T17" fmla="*/ 2147483647 h 14"/>
                <a:gd name="T18" fmla="*/ 2147483647 w 24"/>
                <a:gd name="T19" fmla="*/ 2147483647 h 14"/>
                <a:gd name="T20" fmla="*/ 2147483647 w 24"/>
                <a:gd name="T21" fmla="*/ 2147483647 h 14"/>
                <a:gd name="T22" fmla="*/ 2147483647 w 24"/>
                <a:gd name="T23" fmla="*/ 0 h 14"/>
                <a:gd name="T24" fmla="*/ 2147483647 w 24"/>
                <a:gd name="T25" fmla="*/ 2147483647 h 14"/>
                <a:gd name="T26" fmla="*/ 2147483647 w 24"/>
                <a:gd name="T27" fmla="*/ 2147483647 h 14"/>
                <a:gd name="T28" fmla="*/ 2147483647 w 24"/>
                <a:gd name="T29" fmla="*/ 2147483647 h 14"/>
                <a:gd name="T30" fmla="*/ 2147483647 w 24"/>
                <a:gd name="T31" fmla="*/ 2147483647 h 14"/>
                <a:gd name="T32" fmla="*/ 2147483647 w 24"/>
                <a:gd name="T33" fmla="*/ 2147483647 h 14"/>
                <a:gd name="T34" fmla="*/ 2147483647 w 24"/>
                <a:gd name="T35" fmla="*/ 2147483647 h 14"/>
                <a:gd name="T36" fmla="*/ 0 w 24"/>
                <a:gd name="T37" fmla="*/ 2147483647 h 14"/>
                <a:gd name="T38" fmla="*/ 2147483647 w 24"/>
                <a:gd name="T39" fmla="*/ 2147483647 h 14"/>
                <a:gd name="T40" fmla="*/ 2147483647 w 24"/>
                <a:gd name="T41" fmla="*/ 2147483647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4"/>
                <a:gd name="T65" fmla="*/ 24 w 24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97" name="Freeform 50"/>
            <p:cNvSpPr/>
            <p:nvPr/>
          </p:nvSpPr>
          <p:spPr bwMode="auto">
            <a:xfrm>
              <a:off x="4095750" y="4048125"/>
              <a:ext cx="187325" cy="139700"/>
            </a:xfrm>
            <a:custGeom>
              <a:avLst/>
              <a:gdLst>
                <a:gd name="T0" fmla="*/ 2147483647 w 24"/>
                <a:gd name="T1" fmla="*/ 2147483647 h 18"/>
                <a:gd name="T2" fmla="*/ 2147483647 w 24"/>
                <a:gd name="T3" fmla="*/ 2147483647 h 18"/>
                <a:gd name="T4" fmla="*/ 2147483647 w 24"/>
                <a:gd name="T5" fmla="*/ 2147483647 h 18"/>
                <a:gd name="T6" fmla="*/ 2147483647 w 24"/>
                <a:gd name="T7" fmla="*/ 2147483647 h 18"/>
                <a:gd name="T8" fmla="*/ 2147483647 w 24"/>
                <a:gd name="T9" fmla="*/ 2147483647 h 18"/>
                <a:gd name="T10" fmla="*/ 2147483647 w 24"/>
                <a:gd name="T11" fmla="*/ 2147483647 h 18"/>
                <a:gd name="T12" fmla="*/ 2147483647 w 24"/>
                <a:gd name="T13" fmla="*/ 2147483647 h 18"/>
                <a:gd name="T14" fmla="*/ 2147483647 w 24"/>
                <a:gd name="T15" fmla="*/ 2147483647 h 18"/>
                <a:gd name="T16" fmla="*/ 2147483647 w 24"/>
                <a:gd name="T17" fmla="*/ 2147483647 h 18"/>
                <a:gd name="T18" fmla="*/ 2147483647 w 24"/>
                <a:gd name="T19" fmla="*/ 2147483647 h 18"/>
                <a:gd name="T20" fmla="*/ 2147483647 w 24"/>
                <a:gd name="T21" fmla="*/ 2147483647 h 18"/>
                <a:gd name="T22" fmla="*/ 2147483647 w 24"/>
                <a:gd name="T23" fmla="*/ 2147483647 h 18"/>
                <a:gd name="T24" fmla="*/ 2147483647 w 24"/>
                <a:gd name="T25" fmla="*/ 2147483647 h 18"/>
                <a:gd name="T26" fmla="*/ 2147483647 w 24"/>
                <a:gd name="T27" fmla="*/ 2147483647 h 18"/>
                <a:gd name="T28" fmla="*/ 2147483647 w 24"/>
                <a:gd name="T29" fmla="*/ 2147483647 h 18"/>
                <a:gd name="T30" fmla="*/ 2147483647 w 24"/>
                <a:gd name="T31" fmla="*/ 2147483647 h 18"/>
                <a:gd name="T32" fmla="*/ 2147483647 w 24"/>
                <a:gd name="T33" fmla="*/ 0 h 18"/>
                <a:gd name="T34" fmla="*/ 2147483647 w 24"/>
                <a:gd name="T35" fmla="*/ 0 h 18"/>
                <a:gd name="T36" fmla="*/ 2147483647 w 24"/>
                <a:gd name="T37" fmla="*/ 2147483647 h 18"/>
                <a:gd name="T38" fmla="*/ 2147483647 w 24"/>
                <a:gd name="T39" fmla="*/ 2147483647 h 18"/>
                <a:gd name="T40" fmla="*/ 2147483647 w 24"/>
                <a:gd name="T41" fmla="*/ 2147483647 h 18"/>
                <a:gd name="T42" fmla="*/ 0 w 24"/>
                <a:gd name="T43" fmla="*/ 2147483647 h 18"/>
                <a:gd name="T44" fmla="*/ 2147483647 w 24"/>
                <a:gd name="T45" fmla="*/ 2147483647 h 18"/>
                <a:gd name="T46" fmla="*/ 2147483647 w 24"/>
                <a:gd name="T47" fmla="*/ 2147483647 h 18"/>
                <a:gd name="T48" fmla="*/ 2147483647 w 24"/>
                <a:gd name="T49" fmla="*/ 2147483647 h 18"/>
                <a:gd name="T50" fmla="*/ 2147483647 w 24"/>
                <a:gd name="T51" fmla="*/ 2147483647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"/>
                <a:gd name="T79" fmla="*/ 0 h 18"/>
                <a:gd name="T80" fmla="*/ 24 w 24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98" name="Freeform 51"/>
            <p:cNvSpPr/>
            <p:nvPr/>
          </p:nvSpPr>
          <p:spPr bwMode="auto">
            <a:xfrm>
              <a:off x="4049713" y="3946525"/>
              <a:ext cx="146050" cy="111125"/>
            </a:xfrm>
            <a:custGeom>
              <a:avLst/>
              <a:gdLst>
                <a:gd name="T0" fmla="*/ 2147483647 w 114"/>
                <a:gd name="T1" fmla="*/ 2147483647 h 85"/>
                <a:gd name="T2" fmla="*/ 2147483647 w 114"/>
                <a:gd name="T3" fmla="*/ 2147483647 h 85"/>
                <a:gd name="T4" fmla="*/ 2147483647 w 114"/>
                <a:gd name="T5" fmla="*/ 2147483647 h 85"/>
                <a:gd name="T6" fmla="*/ 2147483647 w 114"/>
                <a:gd name="T7" fmla="*/ 2147483647 h 85"/>
                <a:gd name="T8" fmla="*/ 2147483647 w 114"/>
                <a:gd name="T9" fmla="*/ 2147483647 h 85"/>
                <a:gd name="T10" fmla="*/ 2147483647 w 114"/>
                <a:gd name="T11" fmla="*/ 2147483647 h 85"/>
                <a:gd name="T12" fmla="*/ 2147483647 w 114"/>
                <a:gd name="T13" fmla="*/ 2147483647 h 85"/>
                <a:gd name="T14" fmla="*/ 2147483647 w 114"/>
                <a:gd name="T15" fmla="*/ 2147483647 h 85"/>
                <a:gd name="T16" fmla="*/ 2147483647 w 114"/>
                <a:gd name="T17" fmla="*/ 2147483647 h 85"/>
                <a:gd name="T18" fmla="*/ 2147483647 w 114"/>
                <a:gd name="T19" fmla="*/ 2147483647 h 85"/>
                <a:gd name="T20" fmla="*/ 2147483647 w 114"/>
                <a:gd name="T21" fmla="*/ 2147483647 h 85"/>
                <a:gd name="T22" fmla="*/ 2147483647 w 114"/>
                <a:gd name="T23" fmla="*/ 0 h 85"/>
                <a:gd name="T24" fmla="*/ 2147483647 w 114"/>
                <a:gd name="T25" fmla="*/ 2147483647 h 85"/>
                <a:gd name="T26" fmla="*/ 2147483647 w 114"/>
                <a:gd name="T27" fmla="*/ 2147483647 h 85"/>
                <a:gd name="T28" fmla="*/ 0 w 114"/>
                <a:gd name="T29" fmla="*/ 2147483647 h 85"/>
                <a:gd name="T30" fmla="*/ 2147483647 w 114"/>
                <a:gd name="T31" fmla="*/ 2147483647 h 85"/>
                <a:gd name="T32" fmla="*/ 2147483647 w 114"/>
                <a:gd name="T33" fmla="*/ 2147483647 h 85"/>
                <a:gd name="T34" fmla="*/ 2147483647 w 114"/>
                <a:gd name="T35" fmla="*/ 2147483647 h 85"/>
                <a:gd name="T36" fmla="*/ 2147483647 w 114"/>
                <a:gd name="T37" fmla="*/ 2147483647 h 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85"/>
                <a:gd name="T59" fmla="*/ 114 w 114"/>
                <a:gd name="T60" fmla="*/ 85 h 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99" name="Freeform 52"/>
            <p:cNvSpPr/>
            <p:nvPr/>
          </p:nvSpPr>
          <p:spPr bwMode="auto">
            <a:xfrm>
              <a:off x="4057650" y="3678238"/>
              <a:ext cx="295275" cy="315912"/>
            </a:xfrm>
            <a:custGeom>
              <a:avLst/>
              <a:gdLst>
                <a:gd name="T0" fmla="*/ 2147483647 w 38"/>
                <a:gd name="T1" fmla="*/ 2147483647 h 41"/>
                <a:gd name="T2" fmla="*/ 2147483647 w 38"/>
                <a:gd name="T3" fmla="*/ 2147483647 h 41"/>
                <a:gd name="T4" fmla="*/ 2147483647 w 38"/>
                <a:gd name="T5" fmla="*/ 2147483647 h 41"/>
                <a:gd name="T6" fmla="*/ 2147483647 w 38"/>
                <a:gd name="T7" fmla="*/ 2147483647 h 41"/>
                <a:gd name="T8" fmla="*/ 2147483647 w 38"/>
                <a:gd name="T9" fmla="*/ 2147483647 h 41"/>
                <a:gd name="T10" fmla="*/ 2147483647 w 38"/>
                <a:gd name="T11" fmla="*/ 2147483647 h 41"/>
                <a:gd name="T12" fmla="*/ 2147483647 w 38"/>
                <a:gd name="T13" fmla="*/ 2147483647 h 41"/>
                <a:gd name="T14" fmla="*/ 2147483647 w 38"/>
                <a:gd name="T15" fmla="*/ 2147483647 h 41"/>
                <a:gd name="T16" fmla="*/ 2147483647 w 38"/>
                <a:gd name="T17" fmla="*/ 2147483647 h 41"/>
                <a:gd name="T18" fmla="*/ 2147483647 w 38"/>
                <a:gd name="T19" fmla="*/ 2147483647 h 41"/>
                <a:gd name="T20" fmla="*/ 2147483647 w 38"/>
                <a:gd name="T21" fmla="*/ 2147483647 h 41"/>
                <a:gd name="T22" fmla="*/ 2147483647 w 38"/>
                <a:gd name="T23" fmla="*/ 2147483647 h 41"/>
                <a:gd name="T24" fmla="*/ 2147483647 w 38"/>
                <a:gd name="T25" fmla="*/ 2147483647 h 41"/>
                <a:gd name="T26" fmla="*/ 2147483647 w 38"/>
                <a:gd name="T27" fmla="*/ 0 h 41"/>
                <a:gd name="T28" fmla="*/ 2147483647 w 38"/>
                <a:gd name="T29" fmla="*/ 2147483647 h 41"/>
                <a:gd name="T30" fmla="*/ 2147483647 w 38"/>
                <a:gd name="T31" fmla="*/ 2147483647 h 41"/>
                <a:gd name="T32" fmla="*/ 2147483647 w 38"/>
                <a:gd name="T33" fmla="*/ 2147483647 h 41"/>
                <a:gd name="T34" fmla="*/ 2147483647 w 38"/>
                <a:gd name="T35" fmla="*/ 2147483647 h 41"/>
                <a:gd name="T36" fmla="*/ 2147483647 w 38"/>
                <a:gd name="T37" fmla="*/ 2147483647 h 41"/>
                <a:gd name="T38" fmla="*/ 2147483647 w 38"/>
                <a:gd name="T39" fmla="*/ 2147483647 h 41"/>
                <a:gd name="T40" fmla="*/ 0 w 38"/>
                <a:gd name="T41" fmla="*/ 2147483647 h 41"/>
                <a:gd name="T42" fmla="*/ 2147483647 w 38"/>
                <a:gd name="T43" fmla="*/ 2147483647 h 41"/>
                <a:gd name="T44" fmla="*/ 2147483647 w 38"/>
                <a:gd name="T45" fmla="*/ 2147483647 h 41"/>
                <a:gd name="T46" fmla="*/ 2147483647 w 38"/>
                <a:gd name="T47" fmla="*/ 2147483647 h 41"/>
                <a:gd name="T48" fmla="*/ 2147483647 w 38"/>
                <a:gd name="T49" fmla="*/ 2147483647 h 41"/>
                <a:gd name="T50" fmla="*/ 2147483647 w 38"/>
                <a:gd name="T51" fmla="*/ 2147483647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41"/>
                <a:gd name="T80" fmla="*/ 38 w 38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41">
                  <a:moveTo>
                    <a:pt x="6" y="35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20"/>
                    <a:pt x="13" y="20"/>
                  </a:cubicBezTo>
                  <a:cubicBezTo>
                    <a:pt x="13" y="20"/>
                    <a:pt x="5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4" y="36"/>
                    <a:pt x="4" y="36"/>
                  </a:cubicBezTo>
                  <a:lnTo>
                    <a:pt x="6" y="35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00" name="Freeform 53"/>
            <p:cNvSpPr/>
            <p:nvPr/>
          </p:nvSpPr>
          <p:spPr bwMode="auto">
            <a:xfrm>
              <a:off x="5073650" y="3546475"/>
              <a:ext cx="279400" cy="269875"/>
            </a:xfrm>
            <a:custGeom>
              <a:avLst/>
              <a:gdLst>
                <a:gd name="T0" fmla="*/ 0 w 36"/>
                <a:gd name="T1" fmla="*/ 2147483647 h 35"/>
                <a:gd name="T2" fmla="*/ 2147483647 w 36"/>
                <a:gd name="T3" fmla="*/ 2147483647 h 35"/>
                <a:gd name="T4" fmla="*/ 2147483647 w 36"/>
                <a:gd name="T5" fmla="*/ 2147483647 h 35"/>
                <a:gd name="T6" fmla="*/ 2147483647 w 36"/>
                <a:gd name="T7" fmla="*/ 2147483647 h 35"/>
                <a:gd name="T8" fmla="*/ 2147483647 w 36"/>
                <a:gd name="T9" fmla="*/ 2147483647 h 35"/>
                <a:gd name="T10" fmla="*/ 2147483647 w 36"/>
                <a:gd name="T11" fmla="*/ 2147483647 h 35"/>
                <a:gd name="T12" fmla="*/ 2147483647 w 36"/>
                <a:gd name="T13" fmla="*/ 2147483647 h 35"/>
                <a:gd name="T14" fmla="*/ 2147483647 w 36"/>
                <a:gd name="T15" fmla="*/ 2147483647 h 35"/>
                <a:gd name="T16" fmla="*/ 2147483647 w 36"/>
                <a:gd name="T17" fmla="*/ 2147483647 h 35"/>
                <a:gd name="T18" fmla="*/ 2147483647 w 36"/>
                <a:gd name="T19" fmla="*/ 2147483647 h 35"/>
                <a:gd name="T20" fmla="*/ 2147483647 w 36"/>
                <a:gd name="T21" fmla="*/ 2147483647 h 35"/>
                <a:gd name="T22" fmla="*/ 2147483647 w 36"/>
                <a:gd name="T23" fmla="*/ 2147483647 h 35"/>
                <a:gd name="T24" fmla="*/ 2147483647 w 36"/>
                <a:gd name="T25" fmla="*/ 2147483647 h 35"/>
                <a:gd name="T26" fmla="*/ 2147483647 w 36"/>
                <a:gd name="T27" fmla="*/ 2147483647 h 35"/>
                <a:gd name="T28" fmla="*/ 2147483647 w 36"/>
                <a:gd name="T29" fmla="*/ 2147483647 h 35"/>
                <a:gd name="T30" fmla="*/ 2147483647 w 36"/>
                <a:gd name="T31" fmla="*/ 2147483647 h 35"/>
                <a:gd name="T32" fmla="*/ 2147483647 w 36"/>
                <a:gd name="T33" fmla="*/ 2147483647 h 35"/>
                <a:gd name="T34" fmla="*/ 2147483647 w 36"/>
                <a:gd name="T35" fmla="*/ 2147483647 h 35"/>
                <a:gd name="T36" fmla="*/ 2147483647 w 36"/>
                <a:gd name="T37" fmla="*/ 2147483647 h 35"/>
                <a:gd name="T38" fmla="*/ 2147483647 w 36"/>
                <a:gd name="T39" fmla="*/ 2147483647 h 35"/>
                <a:gd name="T40" fmla="*/ 2147483647 w 36"/>
                <a:gd name="T41" fmla="*/ 0 h 35"/>
                <a:gd name="T42" fmla="*/ 2147483647 w 36"/>
                <a:gd name="T43" fmla="*/ 0 h 35"/>
                <a:gd name="T44" fmla="*/ 2147483647 w 36"/>
                <a:gd name="T45" fmla="*/ 2147483647 h 35"/>
                <a:gd name="T46" fmla="*/ 0 w 36"/>
                <a:gd name="T47" fmla="*/ 2147483647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35"/>
                <a:gd name="T74" fmla="*/ 36 w 36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01" name="Freeform 54"/>
            <p:cNvSpPr/>
            <p:nvPr/>
          </p:nvSpPr>
          <p:spPr bwMode="auto">
            <a:xfrm>
              <a:off x="4692650" y="3500438"/>
              <a:ext cx="404813" cy="384175"/>
            </a:xfrm>
            <a:custGeom>
              <a:avLst/>
              <a:gdLst>
                <a:gd name="T0" fmla="*/ 2147483647 w 52"/>
                <a:gd name="T1" fmla="*/ 2147483647 h 50"/>
                <a:gd name="T2" fmla="*/ 2147483647 w 52"/>
                <a:gd name="T3" fmla="*/ 2147483647 h 50"/>
                <a:gd name="T4" fmla="*/ 2147483647 w 52"/>
                <a:gd name="T5" fmla="*/ 2147483647 h 50"/>
                <a:gd name="T6" fmla="*/ 0 w 52"/>
                <a:gd name="T7" fmla="*/ 2147483647 h 50"/>
                <a:gd name="T8" fmla="*/ 0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2147483647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2147483647 w 52"/>
                <a:gd name="T33" fmla="*/ 2147483647 h 50"/>
                <a:gd name="T34" fmla="*/ 2147483647 w 52"/>
                <a:gd name="T35" fmla="*/ 2147483647 h 50"/>
                <a:gd name="T36" fmla="*/ 2147483647 w 52"/>
                <a:gd name="T37" fmla="*/ 2147483647 h 50"/>
                <a:gd name="T38" fmla="*/ 2147483647 w 52"/>
                <a:gd name="T39" fmla="*/ 2147483647 h 50"/>
                <a:gd name="T40" fmla="*/ 2147483647 w 52"/>
                <a:gd name="T41" fmla="*/ 2147483647 h 50"/>
                <a:gd name="T42" fmla="*/ 2147483647 w 52"/>
                <a:gd name="T43" fmla="*/ 2147483647 h 50"/>
                <a:gd name="T44" fmla="*/ 2147483647 w 52"/>
                <a:gd name="T45" fmla="*/ 2147483647 h 50"/>
                <a:gd name="T46" fmla="*/ 2147483647 w 52"/>
                <a:gd name="T47" fmla="*/ 2147483647 h 50"/>
                <a:gd name="T48" fmla="*/ 2147483647 w 52"/>
                <a:gd name="T49" fmla="*/ 2147483647 h 50"/>
                <a:gd name="T50" fmla="*/ 2147483647 w 52"/>
                <a:gd name="T51" fmla="*/ 2147483647 h 50"/>
                <a:gd name="T52" fmla="*/ 2147483647 w 52"/>
                <a:gd name="T53" fmla="*/ 2147483647 h 50"/>
                <a:gd name="T54" fmla="*/ 2147483647 w 52"/>
                <a:gd name="T55" fmla="*/ 2147483647 h 50"/>
                <a:gd name="T56" fmla="*/ 2147483647 w 52"/>
                <a:gd name="T57" fmla="*/ 2147483647 h 50"/>
                <a:gd name="T58" fmla="*/ 2147483647 w 52"/>
                <a:gd name="T59" fmla="*/ 2147483647 h 50"/>
                <a:gd name="T60" fmla="*/ 2147483647 w 52"/>
                <a:gd name="T61" fmla="*/ 2147483647 h 50"/>
                <a:gd name="T62" fmla="*/ 2147483647 w 52"/>
                <a:gd name="T63" fmla="*/ 2147483647 h 50"/>
                <a:gd name="T64" fmla="*/ 2147483647 w 52"/>
                <a:gd name="T65" fmla="*/ 2147483647 h 50"/>
                <a:gd name="T66" fmla="*/ 2147483647 w 52"/>
                <a:gd name="T67" fmla="*/ 0 h 50"/>
                <a:gd name="T68" fmla="*/ 2147483647 w 52"/>
                <a:gd name="T69" fmla="*/ 2147483647 h 50"/>
                <a:gd name="T70" fmla="*/ 2147483647 w 52"/>
                <a:gd name="T71" fmla="*/ 2147483647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50"/>
                <a:gd name="T110" fmla="*/ 52 w 52"/>
                <a:gd name="T111" fmla="*/ 50 h 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02" name="Freeform 55"/>
            <p:cNvSpPr/>
            <p:nvPr/>
          </p:nvSpPr>
          <p:spPr bwMode="auto">
            <a:xfrm>
              <a:off x="4652963" y="3386138"/>
              <a:ext cx="101600" cy="190500"/>
            </a:xfrm>
            <a:custGeom>
              <a:avLst/>
              <a:gdLst>
                <a:gd name="T0" fmla="*/ 2147483647 w 78"/>
                <a:gd name="T1" fmla="*/ 2147483647 h 150"/>
                <a:gd name="T2" fmla="*/ 2147483647 w 78"/>
                <a:gd name="T3" fmla="*/ 2147483647 h 150"/>
                <a:gd name="T4" fmla="*/ 2147483647 w 78"/>
                <a:gd name="T5" fmla="*/ 2147483647 h 150"/>
                <a:gd name="T6" fmla="*/ 0 w 78"/>
                <a:gd name="T7" fmla="*/ 2147483647 h 150"/>
                <a:gd name="T8" fmla="*/ 0 w 78"/>
                <a:gd name="T9" fmla="*/ 2147483647 h 150"/>
                <a:gd name="T10" fmla="*/ 2147483647 w 78"/>
                <a:gd name="T11" fmla="*/ 2147483647 h 150"/>
                <a:gd name="T12" fmla="*/ 2147483647 w 78"/>
                <a:gd name="T13" fmla="*/ 2147483647 h 150"/>
                <a:gd name="T14" fmla="*/ 2147483647 w 78"/>
                <a:gd name="T15" fmla="*/ 2147483647 h 150"/>
                <a:gd name="T16" fmla="*/ 2147483647 w 78"/>
                <a:gd name="T17" fmla="*/ 2147483647 h 150"/>
                <a:gd name="T18" fmla="*/ 2147483647 w 78"/>
                <a:gd name="T19" fmla="*/ 2147483647 h 150"/>
                <a:gd name="T20" fmla="*/ 2147483647 w 78"/>
                <a:gd name="T21" fmla="*/ 2147483647 h 150"/>
                <a:gd name="T22" fmla="*/ 2147483647 w 78"/>
                <a:gd name="T23" fmla="*/ 2147483647 h 150"/>
                <a:gd name="T24" fmla="*/ 2147483647 w 78"/>
                <a:gd name="T25" fmla="*/ 2147483647 h 150"/>
                <a:gd name="T26" fmla="*/ 2147483647 w 78"/>
                <a:gd name="T27" fmla="*/ 2147483647 h 150"/>
                <a:gd name="T28" fmla="*/ 2147483647 w 78"/>
                <a:gd name="T29" fmla="*/ 2147483647 h 150"/>
                <a:gd name="T30" fmla="*/ 2147483647 w 78"/>
                <a:gd name="T31" fmla="*/ 2147483647 h 150"/>
                <a:gd name="T32" fmla="*/ 2147483647 w 78"/>
                <a:gd name="T33" fmla="*/ 2147483647 h 150"/>
                <a:gd name="T34" fmla="*/ 2147483647 w 78"/>
                <a:gd name="T35" fmla="*/ 2147483647 h 150"/>
                <a:gd name="T36" fmla="*/ 2147483647 w 78"/>
                <a:gd name="T37" fmla="*/ 0 h 150"/>
                <a:gd name="T38" fmla="*/ 2147483647 w 78"/>
                <a:gd name="T39" fmla="*/ 0 h 150"/>
                <a:gd name="T40" fmla="*/ 2147483647 w 78"/>
                <a:gd name="T41" fmla="*/ 2147483647 h 150"/>
                <a:gd name="T42" fmla="*/ 2147483647 w 78"/>
                <a:gd name="T43" fmla="*/ 2147483647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50"/>
                <a:gd name="T68" fmla="*/ 78 w 78"/>
                <a:gd name="T69" fmla="*/ 150 h 1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03" name="Freeform 56"/>
            <p:cNvSpPr/>
            <p:nvPr/>
          </p:nvSpPr>
          <p:spPr bwMode="auto">
            <a:xfrm>
              <a:off x="4152900" y="3430588"/>
              <a:ext cx="292100" cy="225425"/>
            </a:xfrm>
            <a:custGeom>
              <a:avLst/>
              <a:gdLst>
                <a:gd name="T0" fmla="*/ 2147483647 w 228"/>
                <a:gd name="T1" fmla="*/ 2147483647 h 174"/>
                <a:gd name="T2" fmla="*/ 2147483647 w 228"/>
                <a:gd name="T3" fmla="*/ 2147483647 h 174"/>
                <a:gd name="T4" fmla="*/ 2147483647 w 228"/>
                <a:gd name="T5" fmla="*/ 2147483647 h 174"/>
                <a:gd name="T6" fmla="*/ 2147483647 w 228"/>
                <a:gd name="T7" fmla="*/ 2147483647 h 174"/>
                <a:gd name="T8" fmla="*/ 2147483647 w 228"/>
                <a:gd name="T9" fmla="*/ 2147483647 h 174"/>
                <a:gd name="T10" fmla="*/ 2147483647 w 228"/>
                <a:gd name="T11" fmla="*/ 2147483647 h 174"/>
                <a:gd name="T12" fmla="*/ 2147483647 w 228"/>
                <a:gd name="T13" fmla="*/ 2147483647 h 174"/>
                <a:gd name="T14" fmla="*/ 2147483647 w 228"/>
                <a:gd name="T15" fmla="*/ 2147483647 h 174"/>
                <a:gd name="T16" fmla="*/ 2147483647 w 228"/>
                <a:gd name="T17" fmla="*/ 2147483647 h 174"/>
                <a:gd name="T18" fmla="*/ 2147483647 w 228"/>
                <a:gd name="T19" fmla="*/ 2147483647 h 174"/>
                <a:gd name="T20" fmla="*/ 2147483647 w 228"/>
                <a:gd name="T21" fmla="*/ 2147483647 h 174"/>
                <a:gd name="T22" fmla="*/ 2147483647 w 228"/>
                <a:gd name="T23" fmla="*/ 2147483647 h 174"/>
                <a:gd name="T24" fmla="*/ 2147483647 w 228"/>
                <a:gd name="T25" fmla="*/ 2147483647 h 174"/>
                <a:gd name="T26" fmla="*/ 2147483647 w 228"/>
                <a:gd name="T27" fmla="*/ 0 h 174"/>
                <a:gd name="T28" fmla="*/ 2147483647 w 228"/>
                <a:gd name="T29" fmla="*/ 2147483647 h 174"/>
                <a:gd name="T30" fmla="*/ 2147483647 w 228"/>
                <a:gd name="T31" fmla="*/ 2147483647 h 174"/>
                <a:gd name="T32" fmla="*/ 2147483647 w 228"/>
                <a:gd name="T33" fmla="*/ 2147483647 h 174"/>
                <a:gd name="T34" fmla="*/ 2147483647 w 228"/>
                <a:gd name="T35" fmla="*/ 2147483647 h 174"/>
                <a:gd name="T36" fmla="*/ 2147483647 w 228"/>
                <a:gd name="T37" fmla="*/ 2147483647 h 174"/>
                <a:gd name="T38" fmla="*/ 0 w 228"/>
                <a:gd name="T39" fmla="*/ 2147483647 h 174"/>
                <a:gd name="T40" fmla="*/ 2147483647 w 228"/>
                <a:gd name="T41" fmla="*/ 2147483647 h 174"/>
                <a:gd name="T42" fmla="*/ 2147483647 w 228"/>
                <a:gd name="T43" fmla="*/ 2147483647 h 1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8"/>
                <a:gd name="T67" fmla="*/ 0 h 174"/>
                <a:gd name="T68" fmla="*/ 228 w 228"/>
                <a:gd name="T69" fmla="*/ 174 h 1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04" name="Freeform 57"/>
            <p:cNvSpPr/>
            <p:nvPr/>
          </p:nvSpPr>
          <p:spPr bwMode="auto">
            <a:xfrm>
              <a:off x="4064000" y="3656013"/>
              <a:ext cx="203200" cy="174625"/>
            </a:xfrm>
            <a:custGeom>
              <a:avLst/>
              <a:gdLst>
                <a:gd name="T0" fmla="*/ 2147483647 w 26"/>
                <a:gd name="T1" fmla="*/ 2147483647 h 23"/>
                <a:gd name="T2" fmla="*/ 2147483647 w 26"/>
                <a:gd name="T3" fmla="*/ 2147483647 h 23"/>
                <a:gd name="T4" fmla="*/ 2147483647 w 26"/>
                <a:gd name="T5" fmla="*/ 2147483647 h 23"/>
                <a:gd name="T6" fmla="*/ 2147483647 w 26"/>
                <a:gd name="T7" fmla="*/ 2147483647 h 23"/>
                <a:gd name="T8" fmla="*/ 2147483647 w 26"/>
                <a:gd name="T9" fmla="*/ 2147483647 h 23"/>
                <a:gd name="T10" fmla="*/ 2147483647 w 26"/>
                <a:gd name="T11" fmla="*/ 2147483647 h 23"/>
                <a:gd name="T12" fmla="*/ 2147483647 w 26"/>
                <a:gd name="T13" fmla="*/ 0 h 23"/>
                <a:gd name="T14" fmla="*/ 2147483647 w 26"/>
                <a:gd name="T15" fmla="*/ 0 h 23"/>
                <a:gd name="T16" fmla="*/ 2147483647 w 26"/>
                <a:gd name="T17" fmla="*/ 2147483647 h 23"/>
                <a:gd name="T18" fmla="*/ 2147483647 w 26"/>
                <a:gd name="T19" fmla="*/ 2147483647 h 23"/>
                <a:gd name="T20" fmla="*/ 0 w 26"/>
                <a:gd name="T21" fmla="*/ 2147483647 h 23"/>
                <a:gd name="T22" fmla="*/ 2147483647 w 26"/>
                <a:gd name="T23" fmla="*/ 2147483647 h 23"/>
                <a:gd name="T24" fmla="*/ 2147483647 w 26"/>
                <a:gd name="T25" fmla="*/ 2147483647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23"/>
                <a:gd name="T41" fmla="*/ 26 w 26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05" name="Freeform 58"/>
            <p:cNvSpPr/>
            <p:nvPr/>
          </p:nvSpPr>
          <p:spPr bwMode="auto">
            <a:xfrm>
              <a:off x="4073525" y="4048125"/>
              <a:ext cx="61913" cy="46038"/>
            </a:xfrm>
            <a:custGeom>
              <a:avLst/>
              <a:gdLst>
                <a:gd name="T0" fmla="*/ 2147483647 w 48"/>
                <a:gd name="T1" fmla="*/ 2147483647 h 36"/>
                <a:gd name="T2" fmla="*/ 2147483647 w 48"/>
                <a:gd name="T3" fmla="*/ 2147483647 h 36"/>
                <a:gd name="T4" fmla="*/ 2147483647 w 48"/>
                <a:gd name="T5" fmla="*/ 0 h 36"/>
                <a:gd name="T6" fmla="*/ 2147483647 w 48"/>
                <a:gd name="T7" fmla="*/ 0 h 36"/>
                <a:gd name="T8" fmla="*/ 2147483647 w 48"/>
                <a:gd name="T9" fmla="*/ 2147483647 h 36"/>
                <a:gd name="T10" fmla="*/ 0 w 48"/>
                <a:gd name="T11" fmla="*/ 2147483647 h 36"/>
                <a:gd name="T12" fmla="*/ 2147483647 w 48"/>
                <a:gd name="T13" fmla="*/ 2147483647 h 36"/>
                <a:gd name="T14" fmla="*/ 2147483647 w 48"/>
                <a:gd name="T15" fmla="*/ 2147483647 h 36"/>
                <a:gd name="T16" fmla="*/ 2147483647 w 48"/>
                <a:gd name="T17" fmla="*/ 2147483647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6"/>
                <a:gd name="T29" fmla="*/ 48 w 48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06" name="Freeform 59"/>
            <p:cNvSpPr/>
            <p:nvPr/>
          </p:nvSpPr>
          <p:spPr bwMode="auto">
            <a:xfrm>
              <a:off x="5011738" y="3779838"/>
              <a:ext cx="401637" cy="492125"/>
            </a:xfrm>
            <a:custGeom>
              <a:avLst/>
              <a:gdLst>
                <a:gd name="T0" fmla="*/ 2147483647 w 52"/>
                <a:gd name="T1" fmla="*/ 2147483647 h 64"/>
                <a:gd name="T2" fmla="*/ 2147483647 w 52"/>
                <a:gd name="T3" fmla="*/ 2147483647 h 64"/>
                <a:gd name="T4" fmla="*/ 2147483647 w 52"/>
                <a:gd name="T5" fmla="*/ 2147483647 h 64"/>
                <a:gd name="T6" fmla="*/ 2147483647 w 52"/>
                <a:gd name="T7" fmla="*/ 2147483647 h 64"/>
                <a:gd name="T8" fmla="*/ 2147483647 w 52"/>
                <a:gd name="T9" fmla="*/ 2147483647 h 64"/>
                <a:gd name="T10" fmla="*/ 2147483647 w 52"/>
                <a:gd name="T11" fmla="*/ 2147483647 h 64"/>
                <a:gd name="T12" fmla="*/ 2147483647 w 52"/>
                <a:gd name="T13" fmla="*/ 2147483647 h 64"/>
                <a:gd name="T14" fmla="*/ 2147483647 w 52"/>
                <a:gd name="T15" fmla="*/ 2147483647 h 64"/>
                <a:gd name="T16" fmla="*/ 2147483647 w 52"/>
                <a:gd name="T17" fmla="*/ 2147483647 h 64"/>
                <a:gd name="T18" fmla="*/ 0 w 52"/>
                <a:gd name="T19" fmla="*/ 2147483647 h 64"/>
                <a:gd name="T20" fmla="*/ 2147483647 w 52"/>
                <a:gd name="T21" fmla="*/ 2147483647 h 64"/>
                <a:gd name="T22" fmla="*/ 2147483647 w 52"/>
                <a:gd name="T23" fmla="*/ 2147483647 h 64"/>
                <a:gd name="T24" fmla="*/ 2147483647 w 52"/>
                <a:gd name="T25" fmla="*/ 2147483647 h 64"/>
                <a:gd name="T26" fmla="*/ 2147483647 w 52"/>
                <a:gd name="T27" fmla="*/ 2147483647 h 64"/>
                <a:gd name="T28" fmla="*/ 2147483647 w 52"/>
                <a:gd name="T29" fmla="*/ 2147483647 h 64"/>
                <a:gd name="T30" fmla="*/ 2147483647 w 52"/>
                <a:gd name="T31" fmla="*/ 2147483647 h 64"/>
                <a:gd name="T32" fmla="*/ 2147483647 w 52"/>
                <a:gd name="T33" fmla="*/ 2147483647 h 64"/>
                <a:gd name="T34" fmla="*/ 2147483647 w 52"/>
                <a:gd name="T35" fmla="*/ 2147483647 h 64"/>
                <a:gd name="T36" fmla="*/ 2147483647 w 52"/>
                <a:gd name="T37" fmla="*/ 2147483647 h 64"/>
                <a:gd name="T38" fmla="*/ 2147483647 w 52"/>
                <a:gd name="T39" fmla="*/ 2147483647 h 64"/>
                <a:gd name="T40" fmla="*/ 2147483647 w 52"/>
                <a:gd name="T41" fmla="*/ 2147483647 h 64"/>
                <a:gd name="T42" fmla="*/ 2147483647 w 52"/>
                <a:gd name="T43" fmla="*/ 2147483647 h 64"/>
                <a:gd name="T44" fmla="*/ 2147483647 w 52"/>
                <a:gd name="T45" fmla="*/ 2147483647 h 64"/>
                <a:gd name="T46" fmla="*/ 2147483647 w 52"/>
                <a:gd name="T47" fmla="*/ 2147483647 h 64"/>
                <a:gd name="T48" fmla="*/ 2147483647 w 52"/>
                <a:gd name="T49" fmla="*/ 2147483647 h 64"/>
                <a:gd name="T50" fmla="*/ 2147483647 w 52"/>
                <a:gd name="T51" fmla="*/ 2147483647 h 64"/>
                <a:gd name="T52" fmla="*/ 2147483647 w 52"/>
                <a:gd name="T53" fmla="*/ 2147483647 h 64"/>
                <a:gd name="T54" fmla="*/ 2147483647 w 52"/>
                <a:gd name="T55" fmla="*/ 2147483647 h 64"/>
                <a:gd name="T56" fmla="*/ 2147483647 w 52"/>
                <a:gd name="T57" fmla="*/ 2147483647 h 64"/>
                <a:gd name="T58" fmla="*/ 2147483647 w 52"/>
                <a:gd name="T59" fmla="*/ 2147483647 h 64"/>
                <a:gd name="T60" fmla="*/ 2147483647 w 52"/>
                <a:gd name="T61" fmla="*/ 2147483647 h 64"/>
                <a:gd name="T62" fmla="*/ 2147483647 w 52"/>
                <a:gd name="T63" fmla="*/ 2147483647 h 64"/>
                <a:gd name="T64" fmla="*/ 2147483647 w 52"/>
                <a:gd name="T65" fmla="*/ 2147483647 h 64"/>
                <a:gd name="T66" fmla="*/ 2147483647 w 52"/>
                <a:gd name="T67" fmla="*/ 2147483647 h 64"/>
                <a:gd name="T68" fmla="*/ 2147483647 w 52"/>
                <a:gd name="T69" fmla="*/ 2147483647 h 64"/>
                <a:gd name="T70" fmla="*/ 2147483647 w 52"/>
                <a:gd name="T71" fmla="*/ 0 h 64"/>
                <a:gd name="T72" fmla="*/ 2147483647 w 52"/>
                <a:gd name="T73" fmla="*/ 2147483647 h 64"/>
                <a:gd name="T74" fmla="*/ 2147483647 w 52"/>
                <a:gd name="T75" fmla="*/ 2147483647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"/>
                <a:gd name="T115" fmla="*/ 0 h 64"/>
                <a:gd name="T116" fmla="*/ 52 w 52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" h="64">
                  <a:moveTo>
                    <a:pt x="37" y="5"/>
                  </a:moveTo>
                  <a:cubicBezTo>
                    <a:pt x="37" y="5"/>
                    <a:pt x="15" y="5"/>
                    <a:pt x="1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37" y="5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07" name="Freeform 60"/>
            <p:cNvSpPr/>
            <p:nvPr/>
          </p:nvSpPr>
          <p:spPr bwMode="auto">
            <a:xfrm>
              <a:off x="4267200" y="3957638"/>
              <a:ext cx="147638" cy="146050"/>
            </a:xfrm>
            <a:custGeom>
              <a:avLst/>
              <a:gdLst>
                <a:gd name="T0" fmla="*/ 2147483647 w 19"/>
                <a:gd name="T1" fmla="*/ 2147483647 h 19"/>
                <a:gd name="T2" fmla="*/ 2147483647 w 19"/>
                <a:gd name="T3" fmla="*/ 2147483647 h 19"/>
                <a:gd name="T4" fmla="*/ 2147483647 w 19"/>
                <a:gd name="T5" fmla="*/ 2147483647 h 19"/>
                <a:gd name="T6" fmla="*/ 2147483647 w 19"/>
                <a:gd name="T7" fmla="*/ 2147483647 h 19"/>
                <a:gd name="T8" fmla="*/ 2147483647 w 19"/>
                <a:gd name="T9" fmla="*/ 2147483647 h 19"/>
                <a:gd name="T10" fmla="*/ 2147483647 w 19"/>
                <a:gd name="T11" fmla="*/ 2147483647 h 19"/>
                <a:gd name="T12" fmla="*/ 2147483647 w 19"/>
                <a:gd name="T13" fmla="*/ 0 h 19"/>
                <a:gd name="T14" fmla="*/ 2147483647 w 19"/>
                <a:gd name="T15" fmla="*/ 0 h 19"/>
                <a:gd name="T16" fmla="*/ 2147483647 w 19"/>
                <a:gd name="T17" fmla="*/ 0 h 19"/>
                <a:gd name="T18" fmla="*/ 2147483647 w 19"/>
                <a:gd name="T19" fmla="*/ 2147483647 h 19"/>
                <a:gd name="T20" fmla="*/ 2147483647 w 19"/>
                <a:gd name="T21" fmla="*/ 2147483647 h 19"/>
                <a:gd name="T22" fmla="*/ 2147483647 w 19"/>
                <a:gd name="T23" fmla="*/ 2147483647 h 19"/>
                <a:gd name="T24" fmla="*/ 2147483647 w 19"/>
                <a:gd name="T25" fmla="*/ 2147483647 h 19"/>
                <a:gd name="T26" fmla="*/ 0 w 19"/>
                <a:gd name="T27" fmla="*/ 2147483647 h 19"/>
                <a:gd name="T28" fmla="*/ 2147483647 w 19"/>
                <a:gd name="T29" fmla="*/ 2147483647 h 19"/>
                <a:gd name="T30" fmla="*/ 2147483647 w 19"/>
                <a:gd name="T31" fmla="*/ 2147483647 h 19"/>
                <a:gd name="T32" fmla="*/ 2147483647 w 19"/>
                <a:gd name="T33" fmla="*/ 2147483647 h 19"/>
                <a:gd name="T34" fmla="*/ 2147483647 w 19"/>
                <a:gd name="T35" fmla="*/ 2147483647 h 19"/>
                <a:gd name="T36" fmla="*/ 2147483647 w 19"/>
                <a:gd name="T37" fmla="*/ 2147483647 h 19"/>
                <a:gd name="T38" fmla="*/ 2147483647 w 19"/>
                <a:gd name="T39" fmla="*/ 2147483647 h 19"/>
                <a:gd name="T40" fmla="*/ 2147483647 w 19"/>
                <a:gd name="T41" fmla="*/ 2147483647 h 19"/>
                <a:gd name="T42" fmla="*/ 2147483647 w 19"/>
                <a:gd name="T43" fmla="*/ 2147483647 h 19"/>
                <a:gd name="T44" fmla="*/ 2147483647 w 19"/>
                <a:gd name="T45" fmla="*/ 2147483647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"/>
                <a:gd name="T70" fmla="*/ 0 h 19"/>
                <a:gd name="T71" fmla="*/ 19 w 19"/>
                <a:gd name="T72" fmla="*/ 19 h 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08" name="Freeform 61"/>
            <p:cNvSpPr/>
            <p:nvPr/>
          </p:nvSpPr>
          <p:spPr bwMode="auto">
            <a:xfrm>
              <a:off x="4191000" y="4157663"/>
              <a:ext cx="106363" cy="90487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0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0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2147483647 w 14"/>
                <a:gd name="T23" fmla="*/ 2147483647 h 12"/>
                <a:gd name="T24" fmla="*/ 2147483647 w 14"/>
                <a:gd name="T25" fmla="*/ 2147483647 h 12"/>
                <a:gd name="T26" fmla="*/ 2147483647 w 14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2"/>
                <a:gd name="T44" fmla="*/ 14 w 14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09" name="Freeform 62"/>
            <p:cNvSpPr/>
            <p:nvPr/>
          </p:nvSpPr>
          <p:spPr bwMode="auto">
            <a:xfrm>
              <a:off x="4143375" y="4125913"/>
              <a:ext cx="77788" cy="69850"/>
            </a:xfrm>
            <a:custGeom>
              <a:avLst/>
              <a:gdLst>
                <a:gd name="T0" fmla="*/ 2147483647 w 60"/>
                <a:gd name="T1" fmla="*/ 2147483647 h 54"/>
                <a:gd name="T2" fmla="*/ 2147483647 w 60"/>
                <a:gd name="T3" fmla="*/ 2147483647 h 54"/>
                <a:gd name="T4" fmla="*/ 2147483647 w 60"/>
                <a:gd name="T5" fmla="*/ 2147483647 h 54"/>
                <a:gd name="T6" fmla="*/ 2147483647 w 60"/>
                <a:gd name="T7" fmla="*/ 0 h 54"/>
                <a:gd name="T8" fmla="*/ 2147483647 w 60"/>
                <a:gd name="T9" fmla="*/ 0 h 54"/>
                <a:gd name="T10" fmla="*/ 2147483647 w 60"/>
                <a:gd name="T11" fmla="*/ 2147483647 h 54"/>
                <a:gd name="T12" fmla="*/ 0 w 60"/>
                <a:gd name="T13" fmla="*/ 2147483647 h 54"/>
                <a:gd name="T14" fmla="*/ 2147483647 w 60"/>
                <a:gd name="T15" fmla="*/ 2147483647 h 54"/>
                <a:gd name="T16" fmla="*/ 2147483647 w 60"/>
                <a:gd name="T17" fmla="*/ 2147483647 h 54"/>
                <a:gd name="T18" fmla="*/ 2147483647 w 60"/>
                <a:gd name="T19" fmla="*/ 2147483647 h 54"/>
                <a:gd name="T20" fmla="*/ 2147483647 w 60"/>
                <a:gd name="T21" fmla="*/ 2147483647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54"/>
                <a:gd name="T35" fmla="*/ 60 w 60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10" name="Rectangle 63"/>
            <p:cNvSpPr>
              <a:spLocks noChangeArrowheads="1"/>
            </p:cNvSpPr>
            <p:nvPr/>
          </p:nvSpPr>
          <p:spPr bwMode="auto">
            <a:xfrm>
              <a:off x="4257675" y="3656013"/>
              <a:ext cx="9525" cy="22225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en-US" altLang="zh-CN">
                <a:cs typeface="Arial" panose="020B0604020202020204" pitchFamily="34" charset="0"/>
              </a:endParaRPr>
            </a:p>
          </p:txBody>
        </p:sp>
        <p:sp>
          <p:nvSpPr>
            <p:cNvPr id="6211" name="Freeform 64"/>
            <p:cNvSpPr/>
            <p:nvPr/>
          </p:nvSpPr>
          <p:spPr bwMode="auto">
            <a:xfrm>
              <a:off x="4257675" y="3386138"/>
              <a:ext cx="506413" cy="498475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0"/>
                <a:gd name="T130" fmla="*/ 0 h 390"/>
                <a:gd name="T131" fmla="*/ 390 w 390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12" name="Freeform 65"/>
            <p:cNvSpPr/>
            <p:nvPr/>
          </p:nvSpPr>
          <p:spPr bwMode="auto">
            <a:xfrm>
              <a:off x="4257675" y="3386138"/>
              <a:ext cx="506413" cy="498475"/>
            </a:xfrm>
            <a:custGeom>
              <a:avLst/>
              <a:gdLst>
                <a:gd name="T0" fmla="*/ 2147483647 w 390"/>
                <a:gd name="T1" fmla="*/ 2147483647 h 390"/>
                <a:gd name="T2" fmla="*/ 2147483647 w 390"/>
                <a:gd name="T3" fmla="*/ 2147483647 h 390"/>
                <a:gd name="T4" fmla="*/ 2147483647 w 390"/>
                <a:gd name="T5" fmla="*/ 2147483647 h 390"/>
                <a:gd name="T6" fmla="*/ 2147483647 w 390"/>
                <a:gd name="T7" fmla="*/ 2147483647 h 390"/>
                <a:gd name="T8" fmla="*/ 2147483647 w 390"/>
                <a:gd name="T9" fmla="*/ 2147483647 h 390"/>
                <a:gd name="T10" fmla="*/ 2147483647 w 390"/>
                <a:gd name="T11" fmla="*/ 2147483647 h 390"/>
                <a:gd name="T12" fmla="*/ 2147483647 w 390"/>
                <a:gd name="T13" fmla="*/ 2147483647 h 390"/>
                <a:gd name="T14" fmla="*/ 2147483647 w 390"/>
                <a:gd name="T15" fmla="*/ 2147483647 h 390"/>
                <a:gd name="T16" fmla="*/ 2147483647 w 390"/>
                <a:gd name="T17" fmla="*/ 2147483647 h 390"/>
                <a:gd name="T18" fmla="*/ 2147483647 w 390"/>
                <a:gd name="T19" fmla="*/ 2147483647 h 390"/>
                <a:gd name="T20" fmla="*/ 2147483647 w 390"/>
                <a:gd name="T21" fmla="*/ 2147483647 h 390"/>
                <a:gd name="T22" fmla="*/ 2147483647 w 390"/>
                <a:gd name="T23" fmla="*/ 2147483647 h 390"/>
                <a:gd name="T24" fmla="*/ 2147483647 w 390"/>
                <a:gd name="T25" fmla="*/ 2147483647 h 390"/>
                <a:gd name="T26" fmla="*/ 2147483647 w 390"/>
                <a:gd name="T27" fmla="*/ 2147483647 h 390"/>
                <a:gd name="T28" fmla="*/ 2147483647 w 390"/>
                <a:gd name="T29" fmla="*/ 2147483647 h 390"/>
                <a:gd name="T30" fmla="*/ 2147483647 w 390"/>
                <a:gd name="T31" fmla="*/ 2147483647 h 390"/>
                <a:gd name="T32" fmla="*/ 2147483647 w 390"/>
                <a:gd name="T33" fmla="*/ 2147483647 h 390"/>
                <a:gd name="T34" fmla="*/ 2147483647 w 390"/>
                <a:gd name="T35" fmla="*/ 2147483647 h 390"/>
                <a:gd name="T36" fmla="*/ 2147483647 w 390"/>
                <a:gd name="T37" fmla="*/ 2147483647 h 390"/>
                <a:gd name="T38" fmla="*/ 2147483647 w 390"/>
                <a:gd name="T39" fmla="*/ 2147483647 h 390"/>
                <a:gd name="T40" fmla="*/ 2147483647 w 390"/>
                <a:gd name="T41" fmla="*/ 2147483647 h 390"/>
                <a:gd name="T42" fmla="*/ 2147483647 w 390"/>
                <a:gd name="T43" fmla="*/ 2147483647 h 390"/>
                <a:gd name="T44" fmla="*/ 2147483647 w 390"/>
                <a:gd name="T45" fmla="*/ 2147483647 h 390"/>
                <a:gd name="T46" fmla="*/ 2147483647 w 390"/>
                <a:gd name="T47" fmla="*/ 2147483647 h 390"/>
                <a:gd name="T48" fmla="*/ 2147483647 w 390"/>
                <a:gd name="T49" fmla="*/ 0 h 390"/>
                <a:gd name="T50" fmla="*/ 2147483647 w 390"/>
                <a:gd name="T51" fmla="*/ 2147483647 h 390"/>
                <a:gd name="T52" fmla="*/ 2147483647 w 390"/>
                <a:gd name="T53" fmla="*/ 2147483647 h 390"/>
                <a:gd name="T54" fmla="*/ 2147483647 w 390"/>
                <a:gd name="T55" fmla="*/ 2147483647 h 390"/>
                <a:gd name="T56" fmla="*/ 2147483647 w 390"/>
                <a:gd name="T57" fmla="*/ 2147483647 h 390"/>
                <a:gd name="T58" fmla="*/ 2147483647 w 390"/>
                <a:gd name="T59" fmla="*/ 2147483647 h 390"/>
                <a:gd name="T60" fmla="*/ 2147483647 w 390"/>
                <a:gd name="T61" fmla="*/ 2147483647 h 390"/>
                <a:gd name="T62" fmla="*/ 2147483647 w 390"/>
                <a:gd name="T63" fmla="*/ 2147483647 h 390"/>
                <a:gd name="T64" fmla="*/ 2147483647 w 390"/>
                <a:gd name="T65" fmla="*/ 2147483647 h 390"/>
                <a:gd name="T66" fmla="*/ 2147483647 w 390"/>
                <a:gd name="T67" fmla="*/ 2147483647 h 390"/>
                <a:gd name="T68" fmla="*/ 2147483647 w 390"/>
                <a:gd name="T69" fmla="*/ 2147483647 h 390"/>
                <a:gd name="T70" fmla="*/ 2147483647 w 390"/>
                <a:gd name="T71" fmla="*/ 2147483647 h 390"/>
                <a:gd name="T72" fmla="*/ 2147483647 w 390"/>
                <a:gd name="T73" fmla="*/ 2147483647 h 390"/>
                <a:gd name="T74" fmla="*/ 2147483647 w 390"/>
                <a:gd name="T75" fmla="*/ 2147483647 h 390"/>
                <a:gd name="T76" fmla="*/ 2147483647 w 390"/>
                <a:gd name="T77" fmla="*/ 2147483647 h 390"/>
                <a:gd name="T78" fmla="*/ 0 w 390"/>
                <a:gd name="T79" fmla="*/ 2147483647 h 390"/>
                <a:gd name="T80" fmla="*/ 2147483647 w 390"/>
                <a:gd name="T81" fmla="*/ 2147483647 h 390"/>
                <a:gd name="T82" fmla="*/ 2147483647 w 390"/>
                <a:gd name="T83" fmla="*/ 2147483647 h 390"/>
                <a:gd name="T84" fmla="*/ 2147483647 w 390"/>
                <a:gd name="T85" fmla="*/ 2147483647 h 3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0"/>
                <a:gd name="T130" fmla="*/ 0 h 390"/>
                <a:gd name="T131" fmla="*/ 390 w 390"/>
                <a:gd name="T132" fmla="*/ 390 h 3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13" name="Freeform 66"/>
            <p:cNvSpPr/>
            <p:nvPr/>
          </p:nvSpPr>
          <p:spPr bwMode="auto">
            <a:xfrm>
              <a:off x="4297363" y="3348038"/>
              <a:ext cx="7937" cy="4762"/>
            </a:xfrm>
            <a:custGeom>
              <a:avLst/>
              <a:gdLst>
                <a:gd name="T0" fmla="*/ 2147483647 w 6"/>
                <a:gd name="T1" fmla="*/ 0 h 6"/>
                <a:gd name="T2" fmla="*/ 0 w 6"/>
                <a:gd name="T3" fmla="*/ 0 h 6"/>
                <a:gd name="T4" fmla="*/ 0 w 6"/>
                <a:gd name="T5" fmla="*/ 2147483647 h 6"/>
                <a:gd name="T6" fmla="*/ 2147483647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14" name="Freeform 67"/>
            <p:cNvSpPr/>
            <p:nvPr/>
          </p:nvSpPr>
          <p:spPr bwMode="auto">
            <a:xfrm>
              <a:off x="4313238" y="3238500"/>
              <a:ext cx="7937" cy="7938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2147483647 w 6"/>
                <a:gd name="T5" fmla="*/ 2147483647 h 6"/>
                <a:gd name="T6" fmla="*/ 0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15" name="Freeform 68"/>
            <p:cNvSpPr/>
            <p:nvPr/>
          </p:nvSpPr>
          <p:spPr bwMode="auto">
            <a:xfrm>
              <a:off x="4243388" y="3173413"/>
              <a:ext cx="304800" cy="233362"/>
            </a:xfrm>
            <a:custGeom>
              <a:avLst/>
              <a:gdLst>
                <a:gd name="T0" fmla="*/ 2147483647 w 39"/>
                <a:gd name="T1" fmla="*/ 2147483647 h 30"/>
                <a:gd name="T2" fmla="*/ 2147483647 w 39"/>
                <a:gd name="T3" fmla="*/ 2147483647 h 30"/>
                <a:gd name="T4" fmla="*/ 2147483647 w 39"/>
                <a:gd name="T5" fmla="*/ 2147483647 h 30"/>
                <a:gd name="T6" fmla="*/ 2147483647 w 39"/>
                <a:gd name="T7" fmla="*/ 2147483647 h 30"/>
                <a:gd name="T8" fmla="*/ 2147483647 w 39"/>
                <a:gd name="T9" fmla="*/ 2147483647 h 30"/>
                <a:gd name="T10" fmla="*/ 2147483647 w 39"/>
                <a:gd name="T11" fmla="*/ 2147483647 h 30"/>
                <a:gd name="T12" fmla="*/ 2147483647 w 39"/>
                <a:gd name="T13" fmla="*/ 0 h 30"/>
                <a:gd name="T14" fmla="*/ 2147483647 w 39"/>
                <a:gd name="T15" fmla="*/ 2147483647 h 30"/>
                <a:gd name="T16" fmla="*/ 2147483647 w 39"/>
                <a:gd name="T17" fmla="*/ 0 h 30"/>
                <a:gd name="T18" fmla="*/ 2147483647 w 39"/>
                <a:gd name="T19" fmla="*/ 2147483647 h 30"/>
                <a:gd name="T20" fmla="*/ 0 w 39"/>
                <a:gd name="T21" fmla="*/ 2147483647 h 30"/>
                <a:gd name="T22" fmla="*/ 2147483647 w 39"/>
                <a:gd name="T23" fmla="*/ 2147483647 h 30"/>
                <a:gd name="T24" fmla="*/ 2147483647 w 39"/>
                <a:gd name="T25" fmla="*/ 2147483647 h 30"/>
                <a:gd name="T26" fmla="*/ 2147483647 w 39"/>
                <a:gd name="T27" fmla="*/ 2147483647 h 30"/>
                <a:gd name="T28" fmla="*/ 2147483647 w 39"/>
                <a:gd name="T29" fmla="*/ 2147483647 h 30"/>
                <a:gd name="T30" fmla="*/ 2147483647 w 39"/>
                <a:gd name="T31" fmla="*/ 2147483647 h 30"/>
                <a:gd name="T32" fmla="*/ 2147483647 w 39"/>
                <a:gd name="T33" fmla="*/ 2147483647 h 30"/>
                <a:gd name="T34" fmla="*/ 2147483647 w 39"/>
                <a:gd name="T35" fmla="*/ 2147483647 h 30"/>
                <a:gd name="T36" fmla="*/ 2147483647 w 39"/>
                <a:gd name="T37" fmla="*/ 2147483647 h 30"/>
                <a:gd name="T38" fmla="*/ 2147483647 w 39"/>
                <a:gd name="T39" fmla="*/ 2147483647 h 30"/>
                <a:gd name="T40" fmla="*/ 2147483647 w 39"/>
                <a:gd name="T41" fmla="*/ 2147483647 h 30"/>
                <a:gd name="T42" fmla="*/ 2147483647 w 39"/>
                <a:gd name="T43" fmla="*/ 2147483647 h 30"/>
                <a:gd name="T44" fmla="*/ 2147483647 w 39"/>
                <a:gd name="T45" fmla="*/ 2147483647 h 30"/>
                <a:gd name="T46" fmla="*/ 2147483647 w 39"/>
                <a:gd name="T47" fmla="*/ 2147483647 h 30"/>
                <a:gd name="T48" fmla="*/ 2147483647 w 39"/>
                <a:gd name="T49" fmla="*/ 2147483647 h 30"/>
                <a:gd name="T50" fmla="*/ 2147483647 w 39"/>
                <a:gd name="T51" fmla="*/ 2147483647 h 30"/>
                <a:gd name="T52" fmla="*/ 2147483647 w 39"/>
                <a:gd name="T53" fmla="*/ 2147483647 h 30"/>
                <a:gd name="T54" fmla="*/ 2147483647 w 39"/>
                <a:gd name="T55" fmla="*/ 2147483647 h 30"/>
                <a:gd name="T56" fmla="*/ 2147483647 w 39"/>
                <a:gd name="T57" fmla="*/ 2147483647 h 30"/>
                <a:gd name="T58" fmla="*/ 2147483647 w 39"/>
                <a:gd name="T59" fmla="*/ 2147483647 h 30"/>
                <a:gd name="T60" fmla="*/ 2147483647 w 39"/>
                <a:gd name="T61" fmla="*/ 2147483647 h 30"/>
                <a:gd name="T62" fmla="*/ 2147483647 w 39"/>
                <a:gd name="T63" fmla="*/ 2147483647 h 30"/>
                <a:gd name="T64" fmla="*/ 2147483647 w 39"/>
                <a:gd name="T65" fmla="*/ 2147483647 h 30"/>
                <a:gd name="T66" fmla="*/ 2147483647 w 39"/>
                <a:gd name="T67" fmla="*/ 2147483647 h 30"/>
                <a:gd name="T68" fmla="*/ 2147483647 w 39"/>
                <a:gd name="T69" fmla="*/ 2147483647 h 30"/>
                <a:gd name="T70" fmla="*/ 2147483647 w 39"/>
                <a:gd name="T71" fmla="*/ 2147483647 h 30"/>
                <a:gd name="T72" fmla="*/ 2147483647 w 39"/>
                <a:gd name="T73" fmla="*/ 2147483647 h 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"/>
                <a:gd name="T112" fmla="*/ 0 h 30"/>
                <a:gd name="T113" fmla="*/ 39 w 39"/>
                <a:gd name="T114" fmla="*/ 30 h 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" h="30">
                  <a:moveTo>
                    <a:pt x="34" y="5"/>
                  </a:moveTo>
                  <a:cubicBezTo>
                    <a:pt x="34" y="5"/>
                    <a:pt x="33" y="5"/>
                    <a:pt x="32" y="5"/>
                  </a:cubicBezTo>
                  <a:cubicBezTo>
                    <a:pt x="32" y="5"/>
                    <a:pt x="29" y="4"/>
                    <a:pt x="29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3"/>
                    <a:pt x="0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6"/>
                    <a:pt x="37" y="6"/>
                    <a:pt x="37" y="6"/>
                  </a:cubicBezTo>
                  <a:lnTo>
                    <a:pt x="34" y="5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16" name="Freeform 69"/>
            <p:cNvSpPr/>
            <p:nvPr/>
          </p:nvSpPr>
          <p:spPr bwMode="auto">
            <a:xfrm>
              <a:off x="4243388" y="3221038"/>
              <a:ext cx="77787" cy="165100"/>
            </a:xfrm>
            <a:custGeom>
              <a:avLst/>
              <a:gdLst>
                <a:gd name="T0" fmla="*/ 2147483647 w 60"/>
                <a:gd name="T1" fmla="*/ 2147483647 h 127"/>
                <a:gd name="T2" fmla="*/ 2147483647 w 60"/>
                <a:gd name="T3" fmla="*/ 2147483647 h 127"/>
                <a:gd name="T4" fmla="*/ 2147483647 w 60"/>
                <a:gd name="T5" fmla="*/ 2147483647 h 127"/>
                <a:gd name="T6" fmla="*/ 2147483647 w 60"/>
                <a:gd name="T7" fmla="*/ 2147483647 h 127"/>
                <a:gd name="T8" fmla="*/ 2147483647 w 60"/>
                <a:gd name="T9" fmla="*/ 2147483647 h 127"/>
                <a:gd name="T10" fmla="*/ 2147483647 w 60"/>
                <a:gd name="T11" fmla="*/ 2147483647 h 127"/>
                <a:gd name="T12" fmla="*/ 2147483647 w 60"/>
                <a:gd name="T13" fmla="*/ 2147483647 h 127"/>
                <a:gd name="T14" fmla="*/ 2147483647 w 60"/>
                <a:gd name="T15" fmla="*/ 2147483647 h 127"/>
                <a:gd name="T16" fmla="*/ 2147483647 w 60"/>
                <a:gd name="T17" fmla="*/ 2147483647 h 127"/>
                <a:gd name="T18" fmla="*/ 2147483647 w 60"/>
                <a:gd name="T19" fmla="*/ 2147483647 h 127"/>
                <a:gd name="T20" fmla="*/ 2147483647 w 60"/>
                <a:gd name="T21" fmla="*/ 2147483647 h 127"/>
                <a:gd name="T22" fmla="*/ 2147483647 w 60"/>
                <a:gd name="T23" fmla="*/ 2147483647 h 127"/>
                <a:gd name="T24" fmla="*/ 2147483647 w 60"/>
                <a:gd name="T25" fmla="*/ 0 h 127"/>
                <a:gd name="T26" fmla="*/ 2147483647 w 60"/>
                <a:gd name="T27" fmla="*/ 2147483647 h 127"/>
                <a:gd name="T28" fmla="*/ 2147483647 w 60"/>
                <a:gd name="T29" fmla="*/ 2147483647 h 127"/>
                <a:gd name="T30" fmla="*/ 2147483647 w 60"/>
                <a:gd name="T31" fmla="*/ 2147483647 h 127"/>
                <a:gd name="T32" fmla="*/ 2147483647 w 60"/>
                <a:gd name="T33" fmla="*/ 2147483647 h 127"/>
                <a:gd name="T34" fmla="*/ 2147483647 w 60"/>
                <a:gd name="T35" fmla="*/ 2147483647 h 127"/>
                <a:gd name="T36" fmla="*/ 2147483647 w 60"/>
                <a:gd name="T37" fmla="*/ 2147483647 h 127"/>
                <a:gd name="T38" fmla="*/ 0 w 60"/>
                <a:gd name="T39" fmla="*/ 2147483647 h 127"/>
                <a:gd name="T40" fmla="*/ 2147483647 w 60"/>
                <a:gd name="T41" fmla="*/ 2147483647 h 127"/>
                <a:gd name="T42" fmla="*/ 2147483647 w 60"/>
                <a:gd name="T43" fmla="*/ 2147483647 h 127"/>
                <a:gd name="T44" fmla="*/ 2147483647 w 60"/>
                <a:gd name="T45" fmla="*/ 2147483647 h 127"/>
                <a:gd name="T46" fmla="*/ 2147483647 w 60"/>
                <a:gd name="T47" fmla="*/ 2147483647 h 127"/>
                <a:gd name="T48" fmla="*/ 2147483647 w 60"/>
                <a:gd name="T49" fmla="*/ 2147483647 h 1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127"/>
                <a:gd name="T77" fmla="*/ 60 w 60"/>
                <a:gd name="T78" fmla="*/ 127 h 1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127">
                  <a:moveTo>
                    <a:pt x="42" y="103"/>
                  </a:moveTo>
                  <a:lnTo>
                    <a:pt x="42" y="97"/>
                  </a:lnTo>
                  <a:lnTo>
                    <a:pt x="42" y="85"/>
                  </a:lnTo>
                  <a:lnTo>
                    <a:pt x="48" y="73"/>
                  </a:lnTo>
                  <a:lnTo>
                    <a:pt x="48" y="67"/>
                  </a:lnTo>
                  <a:lnTo>
                    <a:pt x="48" y="49"/>
                  </a:lnTo>
                  <a:lnTo>
                    <a:pt x="54" y="43"/>
                  </a:lnTo>
                  <a:lnTo>
                    <a:pt x="54" y="31"/>
                  </a:lnTo>
                  <a:lnTo>
                    <a:pt x="60" y="19"/>
                  </a:lnTo>
                  <a:lnTo>
                    <a:pt x="54" y="13"/>
                  </a:lnTo>
                  <a:lnTo>
                    <a:pt x="48" y="6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12" y="37"/>
                  </a:lnTo>
                  <a:lnTo>
                    <a:pt x="12" y="61"/>
                  </a:lnTo>
                  <a:lnTo>
                    <a:pt x="0" y="91"/>
                  </a:lnTo>
                  <a:lnTo>
                    <a:pt x="12" y="97"/>
                  </a:lnTo>
                  <a:lnTo>
                    <a:pt x="12" y="127"/>
                  </a:lnTo>
                  <a:lnTo>
                    <a:pt x="36" y="127"/>
                  </a:lnTo>
                  <a:lnTo>
                    <a:pt x="42" y="115"/>
                  </a:lnTo>
                  <a:lnTo>
                    <a:pt x="42" y="103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17" name="Freeform 70"/>
            <p:cNvSpPr/>
            <p:nvPr/>
          </p:nvSpPr>
          <p:spPr bwMode="auto">
            <a:xfrm>
              <a:off x="4305300" y="3246438"/>
              <a:ext cx="15875" cy="61912"/>
            </a:xfrm>
            <a:custGeom>
              <a:avLst/>
              <a:gdLst>
                <a:gd name="T0" fmla="*/ 2147483647 w 12"/>
                <a:gd name="T1" fmla="*/ 2147483647 h 48"/>
                <a:gd name="T2" fmla="*/ 0 w 12"/>
                <a:gd name="T3" fmla="*/ 2147483647 h 48"/>
                <a:gd name="T4" fmla="*/ 0 w 12"/>
                <a:gd name="T5" fmla="*/ 2147483647 h 48"/>
                <a:gd name="T6" fmla="*/ 2147483647 w 12"/>
                <a:gd name="T7" fmla="*/ 2147483647 h 48"/>
                <a:gd name="T8" fmla="*/ 2147483647 w 12"/>
                <a:gd name="T9" fmla="*/ 0 h 48"/>
                <a:gd name="T10" fmla="*/ 2147483647 w 12"/>
                <a:gd name="T11" fmla="*/ 2147483647 h 48"/>
                <a:gd name="T12" fmla="*/ 2147483647 w 12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48"/>
                <a:gd name="T23" fmla="*/ 12 w 12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48">
                  <a:moveTo>
                    <a:pt x="6" y="24"/>
                  </a:moveTo>
                  <a:lnTo>
                    <a:pt x="0" y="30"/>
                  </a:lnTo>
                  <a:lnTo>
                    <a:pt x="0" y="48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18" name="Freeform 71"/>
            <p:cNvSpPr/>
            <p:nvPr/>
          </p:nvSpPr>
          <p:spPr bwMode="auto">
            <a:xfrm>
              <a:off x="4292600" y="3352800"/>
              <a:ext cx="4763" cy="33338"/>
            </a:xfrm>
            <a:custGeom>
              <a:avLst/>
              <a:gdLst>
                <a:gd name="T0" fmla="*/ 2147483647 w 6"/>
                <a:gd name="T1" fmla="*/ 0 h 24"/>
                <a:gd name="T2" fmla="*/ 2147483647 w 6"/>
                <a:gd name="T3" fmla="*/ 2147483647 h 24"/>
                <a:gd name="T4" fmla="*/ 0 w 6"/>
                <a:gd name="T5" fmla="*/ 2147483647 h 24"/>
                <a:gd name="T6" fmla="*/ 2147483647 w 6"/>
                <a:gd name="T7" fmla="*/ 2147483647 h 24"/>
                <a:gd name="T8" fmla="*/ 2147483647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4"/>
                <a:gd name="T17" fmla="*/ 6 w 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4">
                  <a:moveTo>
                    <a:pt x="6" y="0"/>
                  </a:moveTo>
                  <a:lnTo>
                    <a:pt x="6" y="12"/>
                  </a:lnTo>
                  <a:lnTo>
                    <a:pt x="0" y="2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19" name="Freeform 72"/>
            <p:cNvSpPr/>
            <p:nvPr/>
          </p:nvSpPr>
          <p:spPr bwMode="auto">
            <a:xfrm>
              <a:off x="4297363" y="3308350"/>
              <a:ext cx="7937" cy="22225"/>
            </a:xfrm>
            <a:custGeom>
              <a:avLst/>
              <a:gdLst>
                <a:gd name="T0" fmla="*/ 0 w 6"/>
                <a:gd name="T1" fmla="*/ 2147483647 h 18"/>
                <a:gd name="T2" fmla="*/ 2147483647 w 6"/>
                <a:gd name="T3" fmla="*/ 0 h 18"/>
                <a:gd name="T4" fmla="*/ 2147483647 w 6"/>
                <a:gd name="T5" fmla="*/ 2147483647 h 18"/>
                <a:gd name="T6" fmla="*/ 0 w 6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8"/>
                <a:gd name="T14" fmla="*/ 6 w 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8">
                  <a:moveTo>
                    <a:pt x="0" y="18"/>
                  </a:moveTo>
                  <a:lnTo>
                    <a:pt x="6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20" name="Freeform 73"/>
            <p:cNvSpPr/>
            <p:nvPr/>
          </p:nvSpPr>
          <p:spPr bwMode="auto">
            <a:xfrm>
              <a:off x="4297363" y="3330575"/>
              <a:ext cx="0" cy="17463"/>
            </a:xfrm>
            <a:custGeom>
              <a:avLst/>
              <a:gdLst>
                <a:gd name="T0" fmla="*/ 2147483647 h 12"/>
                <a:gd name="T1" fmla="*/ 0 h 12"/>
                <a:gd name="T2" fmla="*/ 2147483647 h 12"/>
                <a:gd name="T3" fmla="*/ 2147483647 h 12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12"/>
                <a:gd name="T9" fmla="*/ 12 h 12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12">
                  <a:moveTo>
                    <a:pt x="0" y="12"/>
                  </a:move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21" name="Freeform 74"/>
            <p:cNvSpPr/>
            <p:nvPr/>
          </p:nvSpPr>
          <p:spPr bwMode="auto">
            <a:xfrm>
              <a:off x="5700713" y="3376613"/>
              <a:ext cx="25400" cy="17462"/>
            </a:xfrm>
            <a:custGeom>
              <a:avLst/>
              <a:gdLst>
                <a:gd name="T0" fmla="*/ 0 w 18"/>
                <a:gd name="T1" fmla="*/ 0 h 12"/>
                <a:gd name="T2" fmla="*/ 2147483647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0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0" y="0"/>
                  </a:move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22" name="Freeform 75"/>
            <p:cNvSpPr/>
            <p:nvPr/>
          </p:nvSpPr>
          <p:spPr bwMode="auto">
            <a:xfrm>
              <a:off x="5664200" y="3338513"/>
              <a:ext cx="14288" cy="23812"/>
            </a:xfrm>
            <a:custGeom>
              <a:avLst/>
              <a:gdLst>
                <a:gd name="T0" fmla="*/ 0 w 12"/>
                <a:gd name="T1" fmla="*/ 0 h 18"/>
                <a:gd name="T2" fmla="*/ 2147483647 w 12"/>
                <a:gd name="T3" fmla="*/ 2147483647 h 18"/>
                <a:gd name="T4" fmla="*/ 2147483647 w 12"/>
                <a:gd name="T5" fmla="*/ 2147483647 h 18"/>
                <a:gd name="T6" fmla="*/ 0 w 1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8"/>
                <a:gd name="T14" fmla="*/ 12 w 1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23" name="Freeform 76"/>
            <p:cNvSpPr/>
            <p:nvPr/>
          </p:nvSpPr>
          <p:spPr bwMode="auto">
            <a:xfrm>
              <a:off x="6935788" y="3816350"/>
              <a:ext cx="176212" cy="285750"/>
            </a:xfrm>
            <a:custGeom>
              <a:avLst/>
              <a:gdLst>
                <a:gd name="T0" fmla="*/ 2147483647 w 138"/>
                <a:gd name="T1" fmla="*/ 2147483647 h 223"/>
                <a:gd name="T2" fmla="*/ 2147483647 w 138"/>
                <a:gd name="T3" fmla="*/ 2147483647 h 223"/>
                <a:gd name="T4" fmla="*/ 2147483647 w 138"/>
                <a:gd name="T5" fmla="*/ 2147483647 h 223"/>
                <a:gd name="T6" fmla="*/ 2147483647 w 138"/>
                <a:gd name="T7" fmla="*/ 2147483647 h 223"/>
                <a:gd name="T8" fmla="*/ 2147483647 w 138"/>
                <a:gd name="T9" fmla="*/ 2147483647 h 223"/>
                <a:gd name="T10" fmla="*/ 2147483647 w 138"/>
                <a:gd name="T11" fmla="*/ 2147483647 h 223"/>
                <a:gd name="T12" fmla="*/ 2147483647 w 138"/>
                <a:gd name="T13" fmla="*/ 2147483647 h 223"/>
                <a:gd name="T14" fmla="*/ 2147483647 w 138"/>
                <a:gd name="T15" fmla="*/ 2147483647 h 223"/>
                <a:gd name="T16" fmla="*/ 2147483647 w 138"/>
                <a:gd name="T17" fmla="*/ 2147483647 h 223"/>
                <a:gd name="T18" fmla="*/ 2147483647 w 138"/>
                <a:gd name="T19" fmla="*/ 2147483647 h 223"/>
                <a:gd name="T20" fmla="*/ 2147483647 w 138"/>
                <a:gd name="T21" fmla="*/ 2147483647 h 223"/>
                <a:gd name="T22" fmla="*/ 2147483647 w 138"/>
                <a:gd name="T23" fmla="*/ 0 h 223"/>
                <a:gd name="T24" fmla="*/ 2147483647 w 138"/>
                <a:gd name="T25" fmla="*/ 0 h 223"/>
                <a:gd name="T26" fmla="*/ 2147483647 w 138"/>
                <a:gd name="T27" fmla="*/ 2147483647 h 223"/>
                <a:gd name="T28" fmla="*/ 0 w 138"/>
                <a:gd name="T29" fmla="*/ 2147483647 h 223"/>
                <a:gd name="T30" fmla="*/ 0 w 138"/>
                <a:gd name="T31" fmla="*/ 2147483647 h 223"/>
                <a:gd name="T32" fmla="*/ 2147483647 w 138"/>
                <a:gd name="T33" fmla="*/ 2147483647 h 223"/>
                <a:gd name="T34" fmla="*/ 2147483647 w 138"/>
                <a:gd name="T35" fmla="*/ 2147483647 h 223"/>
                <a:gd name="T36" fmla="*/ 2147483647 w 138"/>
                <a:gd name="T37" fmla="*/ 2147483647 h 223"/>
                <a:gd name="T38" fmla="*/ 2147483647 w 138"/>
                <a:gd name="T39" fmla="*/ 2147483647 h 223"/>
                <a:gd name="T40" fmla="*/ 2147483647 w 138"/>
                <a:gd name="T41" fmla="*/ 2147483647 h 223"/>
                <a:gd name="T42" fmla="*/ 2147483647 w 138"/>
                <a:gd name="T43" fmla="*/ 2147483647 h 223"/>
                <a:gd name="T44" fmla="*/ 2147483647 w 138"/>
                <a:gd name="T45" fmla="*/ 2147483647 h 223"/>
                <a:gd name="T46" fmla="*/ 2147483647 w 138"/>
                <a:gd name="T47" fmla="*/ 2147483647 h 223"/>
                <a:gd name="T48" fmla="*/ 2147483647 w 138"/>
                <a:gd name="T49" fmla="*/ 2147483647 h 223"/>
                <a:gd name="T50" fmla="*/ 2147483647 w 138"/>
                <a:gd name="T51" fmla="*/ 2147483647 h 223"/>
                <a:gd name="T52" fmla="*/ 2147483647 w 138"/>
                <a:gd name="T53" fmla="*/ 2147483647 h 223"/>
                <a:gd name="T54" fmla="*/ 2147483647 w 138"/>
                <a:gd name="T55" fmla="*/ 2147483647 h 223"/>
                <a:gd name="T56" fmla="*/ 2147483647 w 138"/>
                <a:gd name="T57" fmla="*/ 2147483647 h 2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223"/>
                <a:gd name="T89" fmla="*/ 138 w 138"/>
                <a:gd name="T90" fmla="*/ 223 h 2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223">
                  <a:moveTo>
                    <a:pt x="102" y="205"/>
                  </a:moveTo>
                  <a:lnTo>
                    <a:pt x="120" y="199"/>
                  </a:lnTo>
                  <a:lnTo>
                    <a:pt x="138" y="187"/>
                  </a:lnTo>
                  <a:lnTo>
                    <a:pt x="138" y="151"/>
                  </a:lnTo>
                  <a:lnTo>
                    <a:pt x="138" y="120"/>
                  </a:lnTo>
                  <a:lnTo>
                    <a:pt x="120" y="102"/>
                  </a:lnTo>
                  <a:lnTo>
                    <a:pt x="96" y="72"/>
                  </a:lnTo>
                  <a:lnTo>
                    <a:pt x="78" y="48"/>
                  </a:lnTo>
                  <a:lnTo>
                    <a:pt x="84" y="36"/>
                  </a:lnTo>
                  <a:lnTo>
                    <a:pt x="78" y="24"/>
                  </a:lnTo>
                  <a:lnTo>
                    <a:pt x="60" y="1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12" y="6"/>
                  </a:lnTo>
                  <a:lnTo>
                    <a:pt x="0" y="24"/>
                  </a:lnTo>
                  <a:lnTo>
                    <a:pt x="6" y="36"/>
                  </a:lnTo>
                  <a:lnTo>
                    <a:pt x="12" y="72"/>
                  </a:lnTo>
                  <a:lnTo>
                    <a:pt x="54" y="72"/>
                  </a:lnTo>
                  <a:lnTo>
                    <a:pt x="72" y="78"/>
                  </a:lnTo>
                  <a:lnTo>
                    <a:pt x="102" y="126"/>
                  </a:lnTo>
                  <a:lnTo>
                    <a:pt x="96" y="145"/>
                  </a:lnTo>
                  <a:lnTo>
                    <a:pt x="60" y="151"/>
                  </a:lnTo>
                  <a:lnTo>
                    <a:pt x="42" y="163"/>
                  </a:lnTo>
                  <a:lnTo>
                    <a:pt x="42" y="187"/>
                  </a:lnTo>
                  <a:lnTo>
                    <a:pt x="72" y="217"/>
                  </a:lnTo>
                  <a:lnTo>
                    <a:pt x="84" y="223"/>
                  </a:lnTo>
                  <a:lnTo>
                    <a:pt x="96" y="217"/>
                  </a:lnTo>
                  <a:lnTo>
                    <a:pt x="102" y="205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24" name="Freeform 77"/>
            <p:cNvSpPr/>
            <p:nvPr/>
          </p:nvSpPr>
          <p:spPr bwMode="auto">
            <a:xfrm>
              <a:off x="6989763" y="3784600"/>
              <a:ext cx="179387" cy="350838"/>
            </a:xfrm>
            <a:custGeom>
              <a:avLst/>
              <a:gdLst>
                <a:gd name="T0" fmla="*/ 2147483647 w 138"/>
                <a:gd name="T1" fmla="*/ 0 h 271"/>
                <a:gd name="T2" fmla="*/ 2147483647 w 138"/>
                <a:gd name="T3" fmla="*/ 0 h 271"/>
                <a:gd name="T4" fmla="*/ 0 w 138"/>
                <a:gd name="T5" fmla="*/ 2147483647 h 271"/>
                <a:gd name="T6" fmla="*/ 2147483647 w 138"/>
                <a:gd name="T7" fmla="*/ 2147483647 h 271"/>
                <a:gd name="T8" fmla="*/ 2147483647 w 138"/>
                <a:gd name="T9" fmla="*/ 2147483647 h 271"/>
                <a:gd name="T10" fmla="*/ 2147483647 w 138"/>
                <a:gd name="T11" fmla="*/ 2147483647 h 271"/>
                <a:gd name="T12" fmla="*/ 2147483647 w 138"/>
                <a:gd name="T13" fmla="*/ 2147483647 h 271"/>
                <a:gd name="T14" fmla="*/ 2147483647 w 138"/>
                <a:gd name="T15" fmla="*/ 2147483647 h 271"/>
                <a:gd name="T16" fmla="*/ 2147483647 w 138"/>
                <a:gd name="T17" fmla="*/ 2147483647 h 271"/>
                <a:gd name="T18" fmla="*/ 2147483647 w 138"/>
                <a:gd name="T19" fmla="*/ 2147483647 h 271"/>
                <a:gd name="T20" fmla="*/ 2147483647 w 138"/>
                <a:gd name="T21" fmla="*/ 2147483647 h 271"/>
                <a:gd name="T22" fmla="*/ 2147483647 w 138"/>
                <a:gd name="T23" fmla="*/ 2147483647 h 271"/>
                <a:gd name="T24" fmla="*/ 2147483647 w 138"/>
                <a:gd name="T25" fmla="*/ 2147483647 h 271"/>
                <a:gd name="T26" fmla="*/ 2147483647 w 138"/>
                <a:gd name="T27" fmla="*/ 2147483647 h 271"/>
                <a:gd name="T28" fmla="*/ 2147483647 w 138"/>
                <a:gd name="T29" fmla="*/ 2147483647 h 271"/>
                <a:gd name="T30" fmla="*/ 2147483647 w 138"/>
                <a:gd name="T31" fmla="*/ 2147483647 h 271"/>
                <a:gd name="T32" fmla="*/ 2147483647 w 138"/>
                <a:gd name="T33" fmla="*/ 2147483647 h 271"/>
                <a:gd name="T34" fmla="*/ 2147483647 w 138"/>
                <a:gd name="T35" fmla="*/ 2147483647 h 271"/>
                <a:gd name="T36" fmla="*/ 2147483647 w 138"/>
                <a:gd name="T37" fmla="*/ 2147483647 h 271"/>
                <a:gd name="T38" fmla="*/ 2147483647 w 138"/>
                <a:gd name="T39" fmla="*/ 2147483647 h 271"/>
                <a:gd name="T40" fmla="*/ 2147483647 w 138"/>
                <a:gd name="T41" fmla="*/ 2147483647 h 271"/>
                <a:gd name="T42" fmla="*/ 2147483647 w 138"/>
                <a:gd name="T43" fmla="*/ 2147483647 h 271"/>
                <a:gd name="T44" fmla="*/ 2147483647 w 138"/>
                <a:gd name="T45" fmla="*/ 2147483647 h 271"/>
                <a:gd name="T46" fmla="*/ 2147483647 w 138"/>
                <a:gd name="T47" fmla="*/ 2147483647 h 271"/>
                <a:gd name="T48" fmla="*/ 2147483647 w 138"/>
                <a:gd name="T49" fmla="*/ 2147483647 h 271"/>
                <a:gd name="T50" fmla="*/ 2147483647 w 138"/>
                <a:gd name="T51" fmla="*/ 2147483647 h 271"/>
                <a:gd name="T52" fmla="*/ 2147483647 w 138"/>
                <a:gd name="T53" fmla="*/ 2147483647 h 271"/>
                <a:gd name="T54" fmla="*/ 2147483647 w 138"/>
                <a:gd name="T55" fmla="*/ 2147483647 h 271"/>
                <a:gd name="T56" fmla="*/ 2147483647 w 138"/>
                <a:gd name="T57" fmla="*/ 0 h 2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8"/>
                <a:gd name="T88" fmla="*/ 0 h 271"/>
                <a:gd name="T89" fmla="*/ 138 w 138"/>
                <a:gd name="T90" fmla="*/ 271 h 2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25" name="Freeform 78"/>
            <p:cNvSpPr/>
            <p:nvPr/>
          </p:nvSpPr>
          <p:spPr bwMode="auto">
            <a:xfrm>
              <a:off x="6437313" y="3592513"/>
              <a:ext cx="195262" cy="92075"/>
            </a:xfrm>
            <a:custGeom>
              <a:avLst/>
              <a:gdLst>
                <a:gd name="T0" fmla="*/ 2147483647 w 150"/>
                <a:gd name="T1" fmla="*/ 2147483647 h 72"/>
                <a:gd name="T2" fmla="*/ 2147483647 w 150"/>
                <a:gd name="T3" fmla="*/ 2147483647 h 72"/>
                <a:gd name="T4" fmla="*/ 2147483647 w 150"/>
                <a:gd name="T5" fmla="*/ 0 h 72"/>
                <a:gd name="T6" fmla="*/ 2147483647 w 150"/>
                <a:gd name="T7" fmla="*/ 0 h 72"/>
                <a:gd name="T8" fmla="*/ 0 w 150"/>
                <a:gd name="T9" fmla="*/ 2147483647 h 72"/>
                <a:gd name="T10" fmla="*/ 2147483647 w 150"/>
                <a:gd name="T11" fmla="*/ 2147483647 h 72"/>
                <a:gd name="T12" fmla="*/ 2147483647 w 150"/>
                <a:gd name="T13" fmla="*/ 2147483647 h 72"/>
                <a:gd name="T14" fmla="*/ 2147483647 w 150"/>
                <a:gd name="T15" fmla="*/ 2147483647 h 72"/>
                <a:gd name="T16" fmla="*/ 2147483647 w 150"/>
                <a:gd name="T17" fmla="*/ 2147483647 h 72"/>
                <a:gd name="T18" fmla="*/ 2147483647 w 150"/>
                <a:gd name="T19" fmla="*/ 2147483647 h 72"/>
                <a:gd name="T20" fmla="*/ 2147483647 w 150"/>
                <a:gd name="T21" fmla="*/ 2147483647 h 72"/>
                <a:gd name="T22" fmla="*/ 2147483647 w 150"/>
                <a:gd name="T23" fmla="*/ 2147483647 h 72"/>
                <a:gd name="T24" fmla="*/ 2147483647 w 150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0"/>
                <a:gd name="T40" fmla="*/ 0 h 72"/>
                <a:gd name="T41" fmla="*/ 150 w 150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0" h="72">
                  <a:moveTo>
                    <a:pt x="102" y="36"/>
                  </a:moveTo>
                  <a:lnTo>
                    <a:pt x="66" y="18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30"/>
                  </a:lnTo>
                  <a:lnTo>
                    <a:pt x="60" y="60"/>
                  </a:lnTo>
                  <a:lnTo>
                    <a:pt x="102" y="66"/>
                  </a:lnTo>
                  <a:lnTo>
                    <a:pt x="126" y="72"/>
                  </a:lnTo>
                  <a:lnTo>
                    <a:pt x="138" y="72"/>
                  </a:lnTo>
                  <a:lnTo>
                    <a:pt x="150" y="54"/>
                  </a:lnTo>
                  <a:lnTo>
                    <a:pt x="138" y="42"/>
                  </a:lnTo>
                  <a:lnTo>
                    <a:pt x="102" y="3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26" name="Freeform 79"/>
            <p:cNvSpPr/>
            <p:nvPr/>
          </p:nvSpPr>
          <p:spPr bwMode="auto">
            <a:xfrm>
              <a:off x="6638925" y="2867025"/>
              <a:ext cx="768350" cy="387350"/>
            </a:xfrm>
            <a:custGeom>
              <a:avLst/>
              <a:gdLst>
                <a:gd name="T0" fmla="*/ 2147483647 w 595"/>
                <a:gd name="T1" fmla="*/ 2147483647 h 301"/>
                <a:gd name="T2" fmla="*/ 2147483647 w 595"/>
                <a:gd name="T3" fmla="*/ 2147483647 h 301"/>
                <a:gd name="T4" fmla="*/ 2147483647 w 595"/>
                <a:gd name="T5" fmla="*/ 2147483647 h 301"/>
                <a:gd name="T6" fmla="*/ 2147483647 w 595"/>
                <a:gd name="T7" fmla="*/ 2147483647 h 301"/>
                <a:gd name="T8" fmla="*/ 2147483647 w 595"/>
                <a:gd name="T9" fmla="*/ 2147483647 h 301"/>
                <a:gd name="T10" fmla="*/ 2147483647 w 595"/>
                <a:gd name="T11" fmla="*/ 2147483647 h 301"/>
                <a:gd name="T12" fmla="*/ 2147483647 w 595"/>
                <a:gd name="T13" fmla="*/ 2147483647 h 301"/>
                <a:gd name="T14" fmla="*/ 2147483647 w 595"/>
                <a:gd name="T15" fmla="*/ 2147483647 h 301"/>
                <a:gd name="T16" fmla="*/ 2147483647 w 595"/>
                <a:gd name="T17" fmla="*/ 2147483647 h 301"/>
                <a:gd name="T18" fmla="*/ 2147483647 w 595"/>
                <a:gd name="T19" fmla="*/ 2147483647 h 301"/>
                <a:gd name="T20" fmla="*/ 2147483647 w 595"/>
                <a:gd name="T21" fmla="*/ 2147483647 h 301"/>
                <a:gd name="T22" fmla="*/ 2147483647 w 595"/>
                <a:gd name="T23" fmla="*/ 2147483647 h 301"/>
                <a:gd name="T24" fmla="*/ 2147483647 w 595"/>
                <a:gd name="T25" fmla="*/ 2147483647 h 301"/>
                <a:gd name="T26" fmla="*/ 2147483647 w 595"/>
                <a:gd name="T27" fmla="*/ 2147483647 h 301"/>
                <a:gd name="T28" fmla="*/ 2147483647 w 595"/>
                <a:gd name="T29" fmla="*/ 2147483647 h 301"/>
                <a:gd name="T30" fmla="*/ 2147483647 w 595"/>
                <a:gd name="T31" fmla="*/ 2147483647 h 301"/>
                <a:gd name="T32" fmla="*/ 2147483647 w 595"/>
                <a:gd name="T33" fmla="*/ 2147483647 h 301"/>
                <a:gd name="T34" fmla="*/ 2147483647 w 595"/>
                <a:gd name="T35" fmla="*/ 2147483647 h 301"/>
                <a:gd name="T36" fmla="*/ 2147483647 w 595"/>
                <a:gd name="T37" fmla="*/ 2147483647 h 301"/>
                <a:gd name="T38" fmla="*/ 2147483647 w 595"/>
                <a:gd name="T39" fmla="*/ 2147483647 h 301"/>
                <a:gd name="T40" fmla="*/ 2147483647 w 595"/>
                <a:gd name="T41" fmla="*/ 2147483647 h 301"/>
                <a:gd name="T42" fmla="*/ 2147483647 w 595"/>
                <a:gd name="T43" fmla="*/ 0 h 301"/>
                <a:gd name="T44" fmla="*/ 2147483647 w 595"/>
                <a:gd name="T45" fmla="*/ 2147483647 h 301"/>
                <a:gd name="T46" fmla="*/ 2147483647 w 595"/>
                <a:gd name="T47" fmla="*/ 2147483647 h 301"/>
                <a:gd name="T48" fmla="*/ 2147483647 w 595"/>
                <a:gd name="T49" fmla="*/ 2147483647 h 301"/>
                <a:gd name="T50" fmla="*/ 2147483647 w 595"/>
                <a:gd name="T51" fmla="*/ 2147483647 h 301"/>
                <a:gd name="T52" fmla="*/ 2147483647 w 595"/>
                <a:gd name="T53" fmla="*/ 2147483647 h 301"/>
                <a:gd name="T54" fmla="*/ 0 w 595"/>
                <a:gd name="T55" fmla="*/ 2147483647 h 301"/>
                <a:gd name="T56" fmla="*/ 2147483647 w 595"/>
                <a:gd name="T57" fmla="*/ 2147483647 h 301"/>
                <a:gd name="T58" fmla="*/ 2147483647 w 595"/>
                <a:gd name="T59" fmla="*/ 2147483647 h 3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95"/>
                <a:gd name="T91" fmla="*/ 0 h 301"/>
                <a:gd name="T92" fmla="*/ 595 w 595"/>
                <a:gd name="T93" fmla="*/ 301 h 30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27" name="Freeform 80"/>
            <p:cNvSpPr/>
            <p:nvPr/>
          </p:nvSpPr>
          <p:spPr bwMode="auto">
            <a:xfrm>
              <a:off x="4978400" y="1941513"/>
              <a:ext cx="263525" cy="579437"/>
            </a:xfrm>
            <a:custGeom>
              <a:avLst/>
              <a:gdLst>
                <a:gd name="T0" fmla="*/ 2147483647 w 34"/>
                <a:gd name="T1" fmla="*/ 2147483647 h 75"/>
                <a:gd name="T2" fmla="*/ 2147483647 w 34"/>
                <a:gd name="T3" fmla="*/ 2147483647 h 75"/>
                <a:gd name="T4" fmla="*/ 2147483647 w 34"/>
                <a:gd name="T5" fmla="*/ 2147483647 h 75"/>
                <a:gd name="T6" fmla="*/ 2147483647 w 34"/>
                <a:gd name="T7" fmla="*/ 2147483647 h 75"/>
                <a:gd name="T8" fmla="*/ 2147483647 w 34"/>
                <a:gd name="T9" fmla="*/ 2147483647 h 75"/>
                <a:gd name="T10" fmla="*/ 2147483647 w 34"/>
                <a:gd name="T11" fmla="*/ 2147483647 h 75"/>
                <a:gd name="T12" fmla="*/ 2147483647 w 34"/>
                <a:gd name="T13" fmla="*/ 2147483647 h 75"/>
                <a:gd name="T14" fmla="*/ 2147483647 w 34"/>
                <a:gd name="T15" fmla="*/ 2147483647 h 75"/>
                <a:gd name="T16" fmla="*/ 2147483647 w 34"/>
                <a:gd name="T17" fmla="*/ 2147483647 h 75"/>
                <a:gd name="T18" fmla="*/ 2147483647 w 34"/>
                <a:gd name="T19" fmla="*/ 2147483647 h 75"/>
                <a:gd name="T20" fmla="*/ 2147483647 w 34"/>
                <a:gd name="T21" fmla="*/ 2147483647 h 75"/>
                <a:gd name="T22" fmla="*/ 2147483647 w 34"/>
                <a:gd name="T23" fmla="*/ 2147483647 h 75"/>
                <a:gd name="T24" fmla="*/ 2147483647 w 34"/>
                <a:gd name="T25" fmla="*/ 2147483647 h 75"/>
                <a:gd name="T26" fmla="*/ 2147483647 w 34"/>
                <a:gd name="T27" fmla="*/ 2147483647 h 75"/>
                <a:gd name="T28" fmla="*/ 2147483647 w 34"/>
                <a:gd name="T29" fmla="*/ 2147483647 h 75"/>
                <a:gd name="T30" fmla="*/ 2147483647 w 34"/>
                <a:gd name="T31" fmla="*/ 2147483647 h 75"/>
                <a:gd name="T32" fmla="*/ 2147483647 w 34"/>
                <a:gd name="T33" fmla="*/ 2147483647 h 75"/>
                <a:gd name="T34" fmla="*/ 2147483647 w 34"/>
                <a:gd name="T35" fmla="*/ 2147483647 h 75"/>
                <a:gd name="T36" fmla="*/ 2147483647 w 34"/>
                <a:gd name="T37" fmla="*/ 2147483647 h 75"/>
                <a:gd name="T38" fmla="*/ 2147483647 w 34"/>
                <a:gd name="T39" fmla="*/ 2147483647 h 75"/>
                <a:gd name="T40" fmla="*/ 2147483647 w 34"/>
                <a:gd name="T41" fmla="*/ 2147483647 h 75"/>
                <a:gd name="T42" fmla="*/ 2147483647 w 34"/>
                <a:gd name="T43" fmla="*/ 0 h 75"/>
                <a:gd name="T44" fmla="*/ 2147483647 w 34"/>
                <a:gd name="T45" fmla="*/ 2147483647 h 75"/>
                <a:gd name="T46" fmla="*/ 2147483647 w 34"/>
                <a:gd name="T47" fmla="*/ 2147483647 h 75"/>
                <a:gd name="T48" fmla="*/ 2147483647 w 34"/>
                <a:gd name="T49" fmla="*/ 2147483647 h 75"/>
                <a:gd name="T50" fmla="*/ 2147483647 w 34"/>
                <a:gd name="T51" fmla="*/ 2147483647 h 75"/>
                <a:gd name="T52" fmla="*/ 2147483647 w 34"/>
                <a:gd name="T53" fmla="*/ 2147483647 h 75"/>
                <a:gd name="T54" fmla="*/ 2147483647 w 34"/>
                <a:gd name="T55" fmla="*/ 2147483647 h 75"/>
                <a:gd name="T56" fmla="*/ 2147483647 w 34"/>
                <a:gd name="T57" fmla="*/ 2147483647 h 75"/>
                <a:gd name="T58" fmla="*/ 2147483647 w 34"/>
                <a:gd name="T59" fmla="*/ 2147483647 h 75"/>
                <a:gd name="T60" fmla="*/ 2147483647 w 34"/>
                <a:gd name="T61" fmla="*/ 2147483647 h 75"/>
                <a:gd name="T62" fmla="*/ 2147483647 w 34"/>
                <a:gd name="T63" fmla="*/ 2147483647 h 75"/>
                <a:gd name="T64" fmla="*/ 0 w 34"/>
                <a:gd name="T65" fmla="*/ 2147483647 h 75"/>
                <a:gd name="T66" fmla="*/ 2147483647 w 34"/>
                <a:gd name="T67" fmla="*/ 2147483647 h 75"/>
                <a:gd name="T68" fmla="*/ 2147483647 w 34"/>
                <a:gd name="T69" fmla="*/ 2147483647 h 75"/>
                <a:gd name="T70" fmla="*/ 2147483647 w 34"/>
                <a:gd name="T71" fmla="*/ 2147483647 h 75"/>
                <a:gd name="T72" fmla="*/ 2147483647 w 34"/>
                <a:gd name="T73" fmla="*/ 2147483647 h 75"/>
                <a:gd name="T74" fmla="*/ 2147483647 w 34"/>
                <a:gd name="T75" fmla="*/ 2147483647 h 75"/>
                <a:gd name="T76" fmla="*/ 2147483647 w 34"/>
                <a:gd name="T77" fmla="*/ 2147483647 h 75"/>
                <a:gd name="T78" fmla="*/ 2147483647 w 34"/>
                <a:gd name="T79" fmla="*/ 2147483647 h 75"/>
                <a:gd name="T80" fmla="*/ 2147483647 w 34"/>
                <a:gd name="T81" fmla="*/ 2147483647 h 75"/>
                <a:gd name="T82" fmla="*/ 2147483647 w 34"/>
                <a:gd name="T83" fmla="*/ 2147483647 h 75"/>
                <a:gd name="T84" fmla="*/ 2147483647 w 34"/>
                <a:gd name="T85" fmla="*/ 2147483647 h 75"/>
                <a:gd name="T86" fmla="*/ 2147483647 w 34"/>
                <a:gd name="T87" fmla="*/ 2147483647 h 75"/>
                <a:gd name="T88" fmla="*/ 2147483647 w 34"/>
                <a:gd name="T89" fmla="*/ 2147483647 h 75"/>
                <a:gd name="T90" fmla="*/ 2147483647 w 34"/>
                <a:gd name="T91" fmla="*/ 2147483647 h 75"/>
                <a:gd name="T92" fmla="*/ 2147483647 w 34"/>
                <a:gd name="T93" fmla="*/ 2147483647 h 75"/>
                <a:gd name="T94" fmla="*/ 2147483647 w 34"/>
                <a:gd name="T95" fmla="*/ 2147483647 h 75"/>
                <a:gd name="T96" fmla="*/ 2147483647 w 34"/>
                <a:gd name="T97" fmla="*/ 2147483647 h 75"/>
                <a:gd name="T98" fmla="*/ 2147483647 w 34"/>
                <a:gd name="T99" fmla="*/ 2147483647 h 75"/>
                <a:gd name="T100" fmla="*/ 2147483647 w 34"/>
                <a:gd name="T101" fmla="*/ 2147483647 h 75"/>
                <a:gd name="T102" fmla="*/ 2147483647 w 34"/>
                <a:gd name="T103" fmla="*/ 2147483647 h 75"/>
                <a:gd name="T104" fmla="*/ 2147483647 w 34"/>
                <a:gd name="T105" fmla="*/ 2147483647 h 75"/>
                <a:gd name="T106" fmla="*/ 2147483647 w 34"/>
                <a:gd name="T107" fmla="*/ 2147483647 h 75"/>
                <a:gd name="T108" fmla="*/ 2147483647 w 34"/>
                <a:gd name="T109" fmla="*/ 2147483647 h 75"/>
                <a:gd name="T110" fmla="*/ 2147483647 w 34"/>
                <a:gd name="T111" fmla="*/ 2147483647 h 75"/>
                <a:gd name="T112" fmla="*/ 2147483647 w 34"/>
                <a:gd name="T113" fmla="*/ 2147483647 h 75"/>
                <a:gd name="T114" fmla="*/ 2147483647 w 34"/>
                <a:gd name="T115" fmla="*/ 2147483647 h 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"/>
                <a:gd name="T175" fmla="*/ 0 h 75"/>
                <a:gd name="T176" fmla="*/ 34 w 34"/>
                <a:gd name="T177" fmla="*/ 75 h 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28" name="Freeform 81"/>
            <p:cNvSpPr/>
            <p:nvPr/>
          </p:nvSpPr>
          <p:spPr bwMode="auto">
            <a:xfrm>
              <a:off x="5249863" y="2859088"/>
              <a:ext cx="15875" cy="7937"/>
            </a:xfrm>
            <a:custGeom>
              <a:avLst/>
              <a:gdLst>
                <a:gd name="T0" fmla="*/ 2147483647 w 12"/>
                <a:gd name="T1" fmla="*/ 2147483647 h 6"/>
                <a:gd name="T2" fmla="*/ 0 w 12"/>
                <a:gd name="T3" fmla="*/ 0 h 6"/>
                <a:gd name="T4" fmla="*/ 0 w 12"/>
                <a:gd name="T5" fmla="*/ 2147483647 h 6"/>
                <a:gd name="T6" fmla="*/ 2147483647 w 1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6"/>
                <a:gd name="T14" fmla="*/ 12 w 1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29" name="Freeform 82"/>
            <p:cNvSpPr/>
            <p:nvPr/>
          </p:nvSpPr>
          <p:spPr bwMode="auto">
            <a:xfrm>
              <a:off x="5149850" y="1292225"/>
              <a:ext cx="3748088" cy="2006600"/>
            </a:xfrm>
            <a:custGeom>
              <a:avLst/>
              <a:gdLst>
                <a:gd name="T0" fmla="*/ 2147483647 w 483"/>
                <a:gd name="T1" fmla="*/ 2147483647 h 260"/>
                <a:gd name="T2" fmla="*/ 2147483647 w 483"/>
                <a:gd name="T3" fmla="*/ 2147483647 h 260"/>
                <a:gd name="T4" fmla="*/ 2147483647 w 483"/>
                <a:gd name="T5" fmla="*/ 2147483647 h 260"/>
                <a:gd name="T6" fmla="*/ 2147483647 w 483"/>
                <a:gd name="T7" fmla="*/ 2147483647 h 260"/>
                <a:gd name="T8" fmla="*/ 2147483647 w 483"/>
                <a:gd name="T9" fmla="*/ 2147483647 h 260"/>
                <a:gd name="T10" fmla="*/ 2147483647 w 483"/>
                <a:gd name="T11" fmla="*/ 2147483647 h 260"/>
                <a:gd name="T12" fmla="*/ 2147483647 w 483"/>
                <a:gd name="T13" fmla="*/ 2147483647 h 260"/>
                <a:gd name="T14" fmla="*/ 2147483647 w 483"/>
                <a:gd name="T15" fmla="*/ 2147483647 h 260"/>
                <a:gd name="T16" fmla="*/ 2147483647 w 483"/>
                <a:gd name="T17" fmla="*/ 2147483647 h 260"/>
                <a:gd name="T18" fmla="*/ 2147483647 w 483"/>
                <a:gd name="T19" fmla="*/ 2147483647 h 260"/>
                <a:gd name="T20" fmla="*/ 2147483647 w 483"/>
                <a:gd name="T21" fmla="*/ 2147483647 h 260"/>
                <a:gd name="T22" fmla="*/ 2147483647 w 483"/>
                <a:gd name="T23" fmla="*/ 2147483647 h 260"/>
                <a:gd name="T24" fmla="*/ 2147483647 w 483"/>
                <a:gd name="T25" fmla="*/ 2147483647 h 260"/>
                <a:gd name="T26" fmla="*/ 2147483647 w 483"/>
                <a:gd name="T27" fmla="*/ 2147483647 h 260"/>
                <a:gd name="T28" fmla="*/ 2147483647 w 483"/>
                <a:gd name="T29" fmla="*/ 2147483647 h 260"/>
                <a:gd name="T30" fmla="*/ 2147483647 w 483"/>
                <a:gd name="T31" fmla="*/ 2147483647 h 260"/>
                <a:gd name="T32" fmla="*/ 2147483647 w 483"/>
                <a:gd name="T33" fmla="*/ 2147483647 h 260"/>
                <a:gd name="T34" fmla="*/ 2147483647 w 483"/>
                <a:gd name="T35" fmla="*/ 2147483647 h 260"/>
                <a:gd name="T36" fmla="*/ 2147483647 w 483"/>
                <a:gd name="T37" fmla="*/ 2147483647 h 260"/>
                <a:gd name="T38" fmla="*/ 2147483647 w 483"/>
                <a:gd name="T39" fmla="*/ 2147483647 h 260"/>
                <a:gd name="T40" fmla="*/ 2147483647 w 483"/>
                <a:gd name="T41" fmla="*/ 2147483647 h 260"/>
                <a:gd name="T42" fmla="*/ 2147483647 w 483"/>
                <a:gd name="T43" fmla="*/ 2147483647 h 260"/>
                <a:gd name="T44" fmla="*/ 2147483647 w 483"/>
                <a:gd name="T45" fmla="*/ 2147483647 h 260"/>
                <a:gd name="T46" fmla="*/ 2147483647 w 483"/>
                <a:gd name="T47" fmla="*/ 2147483647 h 260"/>
                <a:gd name="T48" fmla="*/ 2147483647 w 483"/>
                <a:gd name="T49" fmla="*/ 2147483647 h 260"/>
                <a:gd name="T50" fmla="*/ 2147483647 w 483"/>
                <a:gd name="T51" fmla="*/ 2147483647 h 260"/>
                <a:gd name="T52" fmla="*/ 2147483647 w 483"/>
                <a:gd name="T53" fmla="*/ 2147483647 h 260"/>
                <a:gd name="T54" fmla="*/ 2147483647 w 483"/>
                <a:gd name="T55" fmla="*/ 2147483647 h 260"/>
                <a:gd name="T56" fmla="*/ 2147483647 w 483"/>
                <a:gd name="T57" fmla="*/ 2147483647 h 260"/>
                <a:gd name="T58" fmla="*/ 2147483647 w 483"/>
                <a:gd name="T59" fmla="*/ 2147483647 h 260"/>
                <a:gd name="T60" fmla="*/ 2147483647 w 483"/>
                <a:gd name="T61" fmla="*/ 2147483647 h 260"/>
                <a:gd name="T62" fmla="*/ 2147483647 w 483"/>
                <a:gd name="T63" fmla="*/ 2147483647 h 260"/>
                <a:gd name="T64" fmla="*/ 2147483647 w 483"/>
                <a:gd name="T65" fmla="*/ 2147483647 h 260"/>
                <a:gd name="T66" fmla="*/ 2147483647 w 483"/>
                <a:gd name="T67" fmla="*/ 2147483647 h 260"/>
                <a:gd name="T68" fmla="*/ 2147483647 w 483"/>
                <a:gd name="T69" fmla="*/ 2147483647 h 260"/>
                <a:gd name="T70" fmla="*/ 2147483647 w 483"/>
                <a:gd name="T71" fmla="*/ 2147483647 h 260"/>
                <a:gd name="T72" fmla="*/ 2147483647 w 483"/>
                <a:gd name="T73" fmla="*/ 2147483647 h 260"/>
                <a:gd name="T74" fmla="*/ 2147483647 w 483"/>
                <a:gd name="T75" fmla="*/ 2147483647 h 260"/>
                <a:gd name="T76" fmla="*/ 2147483647 w 483"/>
                <a:gd name="T77" fmla="*/ 2147483647 h 260"/>
                <a:gd name="T78" fmla="*/ 2147483647 w 483"/>
                <a:gd name="T79" fmla="*/ 2147483647 h 260"/>
                <a:gd name="T80" fmla="*/ 2147483647 w 483"/>
                <a:gd name="T81" fmla="*/ 2147483647 h 260"/>
                <a:gd name="T82" fmla="*/ 2147483647 w 483"/>
                <a:gd name="T83" fmla="*/ 2147483647 h 260"/>
                <a:gd name="T84" fmla="*/ 2147483647 w 483"/>
                <a:gd name="T85" fmla="*/ 2147483647 h 260"/>
                <a:gd name="T86" fmla="*/ 2147483647 w 483"/>
                <a:gd name="T87" fmla="*/ 2147483647 h 260"/>
                <a:gd name="T88" fmla="*/ 2147483647 w 483"/>
                <a:gd name="T89" fmla="*/ 2147483647 h 260"/>
                <a:gd name="T90" fmla="*/ 2147483647 w 483"/>
                <a:gd name="T91" fmla="*/ 2147483647 h 260"/>
                <a:gd name="T92" fmla="*/ 2147483647 w 483"/>
                <a:gd name="T93" fmla="*/ 2147483647 h 260"/>
                <a:gd name="T94" fmla="*/ 2147483647 w 483"/>
                <a:gd name="T95" fmla="*/ 2147483647 h 260"/>
                <a:gd name="T96" fmla="*/ 2147483647 w 483"/>
                <a:gd name="T97" fmla="*/ 2147483647 h 260"/>
                <a:gd name="T98" fmla="*/ 2147483647 w 483"/>
                <a:gd name="T99" fmla="*/ 2147483647 h 260"/>
                <a:gd name="T100" fmla="*/ 2147483647 w 483"/>
                <a:gd name="T101" fmla="*/ 2147483647 h 260"/>
                <a:gd name="T102" fmla="*/ 2147483647 w 483"/>
                <a:gd name="T103" fmla="*/ 2147483647 h 260"/>
                <a:gd name="T104" fmla="*/ 2147483647 w 483"/>
                <a:gd name="T105" fmla="*/ 2147483647 h 260"/>
                <a:gd name="T106" fmla="*/ 2147483647 w 483"/>
                <a:gd name="T107" fmla="*/ 2147483647 h 260"/>
                <a:gd name="T108" fmla="*/ 2147483647 w 483"/>
                <a:gd name="T109" fmla="*/ 2147483647 h 260"/>
                <a:gd name="T110" fmla="*/ 2147483647 w 483"/>
                <a:gd name="T111" fmla="*/ 2147483647 h 260"/>
                <a:gd name="T112" fmla="*/ 2147483647 w 483"/>
                <a:gd name="T113" fmla="*/ 2147483647 h 260"/>
                <a:gd name="T114" fmla="*/ 2147483647 w 483"/>
                <a:gd name="T115" fmla="*/ 2147483647 h 260"/>
                <a:gd name="T116" fmla="*/ 2147483647 w 483"/>
                <a:gd name="T117" fmla="*/ 2147483647 h 260"/>
                <a:gd name="T118" fmla="*/ 2147483647 w 483"/>
                <a:gd name="T119" fmla="*/ 2147483647 h 260"/>
                <a:gd name="T120" fmla="*/ 2147483647 w 483"/>
                <a:gd name="T121" fmla="*/ 2147483647 h 260"/>
                <a:gd name="T122" fmla="*/ 2147483647 w 483"/>
                <a:gd name="T123" fmla="*/ 2147483647 h 2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3"/>
                <a:gd name="T187" fmla="*/ 0 h 260"/>
                <a:gd name="T188" fmla="*/ 483 w 483"/>
                <a:gd name="T189" fmla="*/ 260 h 2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30" name="Freeform 83"/>
            <p:cNvSpPr/>
            <p:nvPr/>
          </p:nvSpPr>
          <p:spPr bwMode="auto">
            <a:xfrm>
              <a:off x="5726113" y="3386138"/>
              <a:ext cx="69850" cy="7937"/>
            </a:xfrm>
            <a:custGeom>
              <a:avLst/>
              <a:gdLst>
                <a:gd name="T0" fmla="*/ 2147483647 w 54"/>
                <a:gd name="T1" fmla="*/ 2147483647 h 6"/>
                <a:gd name="T2" fmla="*/ 2147483647 w 54"/>
                <a:gd name="T3" fmla="*/ 2147483647 h 6"/>
                <a:gd name="T4" fmla="*/ 2147483647 w 54"/>
                <a:gd name="T5" fmla="*/ 0 h 6"/>
                <a:gd name="T6" fmla="*/ 0 w 54"/>
                <a:gd name="T7" fmla="*/ 2147483647 h 6"/>
                <a:gd name="T8" fmla="*/ 2147483647 w 54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6"/>
                <a:gd name="T17" fmla="*/ 54 w 5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6">
                  <a:moveTo>
                    <a:pt x="6" y="6"/>
                  </a:moveTo>
                  <a:lnTo>
                    <a:pt x="30" y="6"/>
                  </a:lnTo>
                  <a:lnTo>
                    <a:pt x="54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31" name="Freeform 84"/>
            <p:cNvSpPr/>
            <p:nvPr/>
          </p:nvSpPr>
          <p:spPr bwMode="auto">
            <a:xfrm>
              <a:off x="5618163" y="2735263"/>
              <a:ext cx="998537" cy="701675"/>
            </a:xfrm>
            <a:custGeom>
              <a:avLst/>
              <a:gdLst>
                <a:gd name="T0" fmla="*/ 2147483647 w 129"/>
                <a:gd name="T1" fmla="*/ 2147483647 h 91"/>
                <a:gd name="T2" fmla="*/ 2147483647 w 129"/>
                <a:gd name="T3" fmla="*/ 2147483647 h 91"/>
                <a:gd name="T4" fmla="*/ 2147483647 w 129"/>
                <a:gd name="T5" fmla="*/ 2147483647 h 91"/>
                <a:gd name="T6" fmla="*/ 2147483647 w 129"/>
                <a:gd name="T7" fmla="*/ 2147483647 h 91"/>
                <a:gd name="T8" fmla="*/ 2147483647 w 129"/>
                <a:gd name="T9" fmla="*/ 2147483647 h 91"/>
                <a:gd name="T10" fmla="*/ 2147483647 w 129"/>
                <a:gd name="T11" fmla="*/ 2147483647 h 91"/>
                <a:gd name="T12" fmla="*/ 2147483647 w 129"/>
                <a:gd name="T13" fmla="*/ 2147483647 h 91"/>
                <a:gd name="T14" fmla="*/ 2147483647 w 129"/>
                <a:gd name="T15" fmla="*/ 2147483647 h 91"/>
                <a:gd name="T16" fmla="*/ 2147483647 w 129"/>
                <a:gd name="T17" fmla="*/ 2147483647 h 91"/>
                <a:gd name="T18" fmla="*/ 2147483647 w 129"/>
                <a:gd name="T19" fmla="*/ 2147483647 h 91"/>
                <a:gd name="T20" fmla="*/ 2147483647 w 129"/>
                <a:gd name="T21" fmla="*/ 2147483647 h 91"/>
                <a:gd name="T22" fmla="*/ 2147483647 w 129"/>
                <a:gd name="T23" fmla="*/ 2147483647 h 91"/>
                <a:gd name="T24" fmla="*/ 2147483647 w 129"/>
                <a:gd name="T25" fmla="*/ 2147483647 h 91"/>
                <a:gd name="T26" fmla="*/ 2147483647 w 129"/>
                <a:gd name="T27" fmla="*/ 2147483647 h 91"/>
                <a:gd name="T28" fmla="*/ 2147483647 w 129"/>
                <a:gd name="T29" fmla="*/ 2147483647 h 91"/>
                <a:gd name="T30" fmla="*/ 0 w 129"/>
                <a:gd name="T31" fmla="*/ 2147483647 h 91"/>
                <a:gd name="T32" fmla="*/ 2147483647 w 129"/>
                <a:gd name="T33" fmla="*/ 2147483647 h 91"/>
                <a:gd name="T34" fmla="*/ 2147483647 w 129"/>
                <a:gd name="T35" fmla="*/ 2147483647 h 91"/>
                <a:gd name="T36" fmla="*/ 2147483647 w 129"/>
                <a:gd name="T37" fmla="*/ 2147483647 h 91"/>
                <a:gd name="T38" fmla="*/ 2147483647 w 129"/>
                <a:gd name="T39" fmla="*/ 2147483647 h 91"/>
                <a:gd name="T40" fmla="*/ 2147483647 w 129"/>
                <a:gd name="T41" fmla="*/ 2147483647 h 91"/>
                <a:gd name="T42" fmla="*/ 2147483647 w 129"/>
                <a:gd name="T43" fmla="*/ 2147483647 h 91"/>
                <a:gd name="T44" fmla="*/ 2147483647 w 129"/>
                <a:gd name="T45" fmla="*/ 2147483647 h 91"/>
                <a:gd name="T46" fmla="*/ 2147483647 w 129"/>
                <a:gd name="T47" fmla="*/ 2147483647 h 91"/>
                <a:gd name="T48" fmla="*/ 2147483647 w 129"/>
                <a:gd name="T49" fmla="*/ 2147483647 h 91"/>
                <a:gd name="T50" fmla="*/ 2147483647 w 129"/>
                <a:gd name="T51" fmla="*/ 2147483647 h 91"/>
                <a:gd name="T52" fmla="*/ 2147483647 w 129"/>
                <a:gd name="T53" fmla="*/ 2147483647 h 91"/>
                <a:gd name="T54" fmla="*/ 2147483647 w 129"/>
                <a:gd name="T55" fmla="*/ 2147483647 h 91"/>
                <a:gd name="T56" fmla="*/ 2147483647 w 129"/>
                <a:gd name="T57" fmla="*/ 2147483647 h 91"/>
                <a:gd name="T58" fmla="*/ 2147483647 w 129"/>
                <a:gd name="T59" fmla="*/ 2147483647 h 91"/>
                <a:gd name="T60" fmla="*/ 2147483647 w 129"/>
                <a:gd name="T61" fmla="*/ 2147483647 h 91"/>
                <a:gd name="T62" fmla="*/ 2147483647 w 129"/>
                <a:gd name="T63" fmla="*/ 2147483647 h 91"/>
                <a:gd name="T64" fmla="*/ 2147483647 w 129"/>
                <a:gd name="T65" fmla="*/ 2147483647 h 91"/>
                <a:gd name="T66" fmla="*/ 2147483647 w 129"/>
                <a:gd name="T67" fmla="*/ 2147483647 h 91"/>
                <a:gd name="T68" fmla="*/ 2147483647 w 129"/>
                <a:gd name="T69" fmla="*/ 2147483647 h 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91"/>
                <a:gd name="T107" fmla="*/ 129 w 129"/>
                <a:gd name="T108" fmla="*/ 91 h 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32" name="Freeform 85"/>
            <p:cNvSpPr/>
            <p:nvPr/>
          </p:nvSpPr>
          <p:spPr bwMode="auto">
            <a:xfrm>
              <a:off x="5678488" y="3362325"/>
              <a:ext cx="22225" cy="14288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2147483647 h 12"/>
                <a:gd name="T8" fmla="*/ 0 w 18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2"/>
                <a:gd name="T17" fmla="*/ 18 w 18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33" name="Rectangle 86"/>
            <p:cNvSpPr>
              <a:spLocks noChangeArrowheads="1"/>
            </p:cNvSpPr>
            <p:nvPr/>
          </p:nvSpPr>
          <p:spPr bwMode="auto">
            <a:xfrm>
              <a:off x="4870450" y="2997200"/>
              <a:ext cx="9525" cy="1588"/>
            </a:xfrm>
            <a:prstGeom prst="rect">
              <a:avLst/>
            </a:prstGeom>
            <a:solidFill>
              <a:srgbClr val="D9D9D9"/>
            </a:solidFill>
            <a:ln w="9525">
              <a:solidFill>
                <a:schemeClr val="bg1"/>
              </a:solidFill>
              <a:miter lim="800000"/>
            </a:ln>
          </p:spPr>
          <p:txBody>
            <a:bodyPr/>
            <a:lstStyle/>
            <a:p>
              <a:endParaRPr lang="en-US" altLang="zh-CN"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/>
            <p:nvPr/>
          </p:nvSpPr>
          <p:spPr bwMode="auto">
            <a:xfrm>
              <a:off x="4701450" y="2991910"/>
              <a:ext cx="184091" cy="83832"/>
            </a:xfrm>
            <a:custGeom>
              <a:avLst/>
              <a:gdLst>
                <a:gd name="T0" fmla="*/ 2147483647 w 24"/>
                <a:gd name="T1" fmla="*/ 2147483647 h 11"/>
                <a:gd name="T2" fmla="*/ 2147483647 w 24"/>
                <a:gd name="T3" fmla="*/ 2147483647 h 11"/>
                <a:gd name="T4" fmla="*/ 2147483647 w 24"/>
                <a:gd name="T5" fmla="*/ 2147483647 h 11"/>
                <a:gd name="T6" fmla="*/ 2147483647 w 24"/>
                <a:gd name="T7" fmla="*/ 2147483647 h 11"/>
                <a:gd name="T8" fmla="*/ 2147483647 w 24"/>
                <a:gd name="T9" fmla="*/ 2147483647 h 11"/>
                <a:gd name="T10" fmla="*/ 2147483647 w 24"/>
                <a:gd name="T11" fmla="*/ 2147483647 h 11"/>
                <a:gd name="T12" fmla="*/ 2147483647 w 24"/>
                <a:gd name="T13" fmla="*/ 0 h 11"/>
                <a:gd name="T14" fmla="*/ 2147483647 w 24"/>
                <a:gd name="T15" fmla="*/ 2147483647 h 11"/>
                <a:gd name="T16" fmla="*/ 2147483647 w 24"/>
                <a:gd name="T17" fmla="*/ 2147483647 h 11"/>
                <a:gd name="T18" fmla="*/ 2147483647 w 24"/>
                <a:gd name="T19" fmla="*/ 2147483647 h 11"/>
                <a:gd name="T20" fmla="*/ 2147483647 w 24"/>
                <a:gd name="T21" fmla="*/ 2147483647 h 11"/>
                <a:gd name="T22" fmla="*/ 2147483647 w 24"/>
                <a:gd name="T23" fmla="*/ 2147483647 h 11"/>
                <a:gd name="T24" fmla="*/ 2147483647 w 24"/>
                <a:gd name="T25" fmla="*/ 2147483647 h 11"/>
                <a:gd name="T26" fmla="*/ 2147483647 w 24"/>
                <a:gd name="T27" fmla="*/ 2147483647 h 11"/>
                <a:gd name="T28" fmla="*/ 2147483647 w 24"/>
                <a:gd name="T29" fmla="*/ 2147483647 h 11"/>
                <a:gd name="T30" fmla="*/ 2147483647 w 24"/>
                <a:gd name="T31" fmla="*/ 2147483647 h 11"/>
                <a:gd name="T32" fmla="*/ 2147483647 w 24"/>
                <a:gd name="T33" fmla="*/ 2147483647 h 11"/>
                <a:gd name="T34" fmla="*/ 2147483647 w 24"/>
                <a:gd name="T35" fmla="*/ 2147483647 h 11"/>
                <a:gd name="T36" fmla="*/ 0 w 24"/>
                <a:gd name="T37" fmla="*/ 2147483647 h 11"/>
                <a:gd name="T38" fmla="*/ 2147483647 w 24"/>
                <a:gd name="T39" fmla="*/ 2147483647 h 11"/>
                <a:gd name="T40" fmla="*/ 2147483647 w 24"/>
                <a:gd name="T41" fmla="*/ 2147483647 h 11"/>
                <a:gd name="T42" fmla="*/ 2147483647 w 24"/>
                <a:gd name="T43" fmla="*/ 2147483647 h 11"/>
                <a:gd name="T44" fmla="*/ 2147483647 w 24"/>
                <a:gd name="T45" fmla="*/ 2147483647 h 11"/>
                <a:gd name="T46" fmla="*/ 2147483647 w 24"/>
                <a:gd name="T47" fmla="*/ 2147483647 h 11"/>
                <a:gd name="T48" fmla="*/ 2147483647 w 24"/>
                <a:gd name="T49" fmla="*/ 2147483647 h 11"/>
                <a:gd name="T50" fmla="*/ 2147483647 w 24"/>
                <a:gd name="T51" fmla="*/ 2147483647 h 11"/>
                <a:gd name="T52" fmla="*/ 2147483647 w 24"/>
                <a:gd name="T53" fmla="*/ 2147483647 h 11"/>
                <a:gd name="T54" fmla="*/ 2147483647 w 24"/>
                <a:gd name="T55" fmla="*/ 2147483647 h 11"/>
                <a:gd name="T56" fmla="*/ 2147483647 w 24"/>
                <a:gd name="T57" fmla="*/ 2147483647 h 11"/>
                <a:gd name="T58" fmla="*/ 2147483647 w 24"/>
                <a:gd name="T59" fmla="*/ 2147483647 h 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"/>
                <a:gd name="T91" fmla="*/ 0 h 11"/>
                <a:gd name="T92" fmla="*/ 24 w 24"/>
                <a:gd name="T93" fmla="*/ 11 h 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" h="11">
                  <a:moveTo>
                    <a:pt x="23" y="6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8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88"/>
            <p:cNvSpPr/>
            <p:nvPr/>
          </p:nvSpPr>
          <p:spPr bwMode="auto">
            <a:xfrm>
              <a:off x="4359001" y="2905982"/>
              <a:ext cx="310778" cy="314368"/>
            </a:xfrm>
            <a:custGeom>
              <a:avLst/>
              <a:gdLst>
                <a:gd name="T0" fmla="*/ 2147483647 w 40"/>
                <a:gd name="T1" fmla="*/ 2147483647 h 41"/>
                <a:gd name="T2" fmla="*/ 2147483647 w 40"/>
                <a:gd name="T3" fmla="*/ 2147483647 h 41"/>
                <a:gd name="T4" fmla="*/ 2147483647 w 40"/>
                <a:gd name="T5" fmla="*/ 2147483647 h 41"/>
                <a:gd name="T6" fmla="*/ 2147483647 w 40"/>
                <a:gd name="T7" fmla="*/ 2147483647 h 41"/>
                <a:gd name="T8" fmla="*/ 2147483647 w 40"/>
                <a:gd name="T9" fmla="*/ 2147483647 h 41"/>
                <a:gd name="T10" fmla="*/ 2147483647 w 40"/>
                <a:gd name="T11" fmla="*/ 2147483647 h 41"/>
                <a:gd name="T12" fmla="*/ 2147483647 w 40"/>
                <a:gd name="T13" fmla="*/ 2147483647 h 41"/>
                <a:gd name="T14" fmla="*/ 2147483647 w 40"/>
                <a:gd name="T15" fmla="*/ 2147483647 h 41"/>
                <a:gd name="T16" fmla="*/ 2147483647 w 40"/>
                <a:gd name="T17" fmla="*/ 2147483647 h 41"/>
                <a:gd name="T18" fmla="*/ 2147483647 w 40"/>
                <a:gd name="T19" fmla="*/ 2147483647 h 41"/>
                <a:gd name="T20" fmla="*/ 2147483647 w 40"/>
                <a:gd name="T21" fmla="*/ 2147483647 h 41"/>
                <a:gd name="T22" fmla="*/ 2147483647 w 40"/>
                <a:gd name="T23" fmla="*/ 2147483647 h 41"/>
                <a:gd name="T24" fmla="*/ 2147483647 w 40"/>
                <a:gd name="T25" fmla="*/ 2147483647 h 41"/>
                <a:gd name="T26" fmla="*/ 2147483647 w 40"/>
                <a:gd name="T27" fmla="*/ 2147483647 h 41"/>
                <a:gd name="T28" fmla="*/ 2147483647 w 40"/>
                <a:gd name="T29" fmla="*/ 2147483647 h 41"/>
                <a:gd name="T30" fmla="*/ 2147483647 w 40"/>
                <a:gd name="T31" fmla="*/ 2147483647 h 41"/>
                <a:gd name="T32" fmla="*/ 2147483647 w 40"/>
                <a:gd name="T33" fmla="*/ 2147483647 h 41"/>
                <a:gd name="T34" fmla="*/ 2147483647 w 40"/>
                <a:gd name="T35" fmla="*/ 2147483647 h 41"/>
                <a:gd name="T36" fmla="*/ 2147483647 w 40"/>
                <a:gd name="T37" fmla="*/ 2147483647 h 41"/>
                <a:gd name="T38" fmla="*/ 2147483647 w 40"/>
                <a:gd name="T39" fmla="*/ 2147483647 h 41"/>
                <a:gd name="T40" fmla="*/ 2147483647 w 40"/>
                <a:gd name="T41" fmla="*/ 0 h 41"/>
                <a:gd name="T42" fmla="*/ 2147483647 w 40"/>
                <a:gd name="T43" fmla="*/ 2147483647 h 41"/>
                <a:gd name="T44" fmla="*/ 2147483647 w 40"/>
                <a:gd name="T45" fmla="*/ 2147483647 h 41"/>
                <a:gd name="T46" fmla="*/ 2147483647 w 40"/>
                <a:gd name="T47" fmla="*/ 2147483647 h 41"/>
                <a:gd name="T48" fmla="*/ 2147483647 w 40"/>
                <a:gd name="T49" fmla="*/ 2147483647 h 41"/>
                <a:gd name="T50" fmla="*/ 2147483647 w 40"/>
                <a:gd name="T51" fmla="*/ 2147483647 h 41"/>
                <a:gd name="T52" fmla="*/ 2147483647 w 40"/>
                <a:gd name="T53" fmla="*/ 2147483647 h 41"/>
                <a:gd name="T54" fmla="*/ 2147483647 w 40"/>
                <a:gd name="T55" fmla="*/ 2147483647 h 41"/>
                <a:gd name="T56" fmla="*/ 2147483647 w 40"/>
                <a:gd name="T57" fmla="*/ 2147483647 h 41"/>
                <a:gd name="T58" fmla="*/ 2147483647 w 40"/>
                <a:gd name="T59" fmla="*/ 2147483647 h 41"/>
                <a:gd name="T60" fmla="*/ 2147483647 w 40"/>
                <a:gd name="T61" fmla="*/ 2147483647 h 41"/>
                <a:gd name="T62" fmla="*/ 2147483647 w 40"/>
                <a:gd name="T63" fmla="*/ 2147483647 h 41"/>
                <a:gd name="T64" fmla="*/ 2147483647 w 40"/>
                <a:gd name="T65" fmla="*/ 2147483647 h 41"/>
                <a:gd name="T66" fmla="*/ 0 w 40"/>
                <a:gd name="T67" fmla="*/ 2147483647 h 41"/>
                <a:gd name="T68" fmla="*/ 0 w 40"/>
                <a:gd name="T69" fmla="*/ 2147483647 h 41"/>
                <a:gd name="T70" fmla="*/ 0 w 40"/>
                <a:gd name="T71" fmla="*/ 2147483647 h 41"/>
                <a:gd name="T72" fmla="*/ 2147483647 w 40"/>
                <a:gd name="T73" fmla="*/ 2147483647 h 41"/>
                <a:gd name="T74" fmla="*/ 2147483647 w 40"/>
                <a:gd name="T75" fmla="*/ 2147483647 h 41"/>
                <a:gd name="T76" fmla="*/ 2147483647 w 40"/>
                <a:gd name="T77" fmla="*/ 2147483647 h 41"/>
                <a:gd name="T78" fmla="*/ 2147483647 w 40"/>
                <a:gd name="T79" fmla="*/ 2147483647 h 41"/>
                <a:gd name="T80" fmla="*/ 2147483647 w 40"/>
                <a:gd name="T81" fmla="*/ 2147483647 h 41"/>
                <a:gd name="T82" fmla="*/ 2147483647 w 40"/>
                <a:gd name="T83" fmla="*/ 2147483647 h 41"/>
                <a:gd name="T84" fmla="*/ 2147483647 w 40"/>
                <a:gd name="T85" fmla="*/ 2147483647 h 41"/>
                <a:gd name="T86" fmla="*/ 2147483647 w 40"/>
                <a:gd name="T87" fmla="*/ 2147483647 h 41"/>
                <a:gd name="T88" fmla="*/ 2147483647 w 40"/>
                <a:gd name="T89" fmla="*/ 2147483647 h 41"/>
                <a:gd name="T90" fmla="*/ 2147483647 w 40"/>
                <a:gd name="T91" fmla="*/ 2147483647 h 41"/>
                <a:gd name="T92" fmla="*/ 2147483647 w 40"/>
                <a:gd name="T93" fmla="*/ 2147483647 h 41"/>
                <a:gd name="T94" fmla="*/ 2147483647 w 40"/>
                <a:gd name="T95" fmla="*/ 2147483647 h 41"/>
                <a:gd name="T96" fmla="*/ 2147483647 w 40"/>
                <a:gd name="T97" fmla="*/ 2147483647 h 41"/>
                <a:gd name="T98" fmla="*/ 2147483647 w 40"/>
                <a:gd name="T99" fmla="*/ 2147483647 h 41"/>
                <a:gd name="T100" fmla="*/ 2147483647 w 40"/>
                <a:gd name="T101" fmla="*/ 2147483647 h 41"/>
                <a:gd name="T102" fmla="*/ 2147483647 w 40"/>
                <a:gd name="T103" fmla="*/ 2147483647 h 41"/>
                <a:gd name="T104" fmla="*/ 2147483647 w 40"/>
                <a:gd name="T105" fmla="*/ 2147483647 h 41"/>
                <a:gd name="T106" fmla="*/ 2147483647 w 40"/>
                <a:gd name="T107" fmla="*/ 2147483647 h 41"/>
                <a:gd name="T108" fmla="*/ 2147483647 w 40"/>
                <a:gd name="T109" fmla="*/ 2147483647 h 41"/>
                <a:gd name="T110" fmla="*/ 2147483647 w 40"/>
                <a:gd name="T111" fmla="*/ 2147483647 h 41"/>
                <a:gd name="T112" fmla="*/ 2147483647 w 40"/>
                <a:gd name="T113" fmla="*/ 2147483647 h 41"/>
                <a:gd name="T114" fmla="*/ 2147483647 w 40"/>
                <a:gd name="T115" fmla="*/ 2147483647 h 41"/>
                <a:gd name="T116" fmla="*/ 2147483647 w 40"/>
                <a:gd name="T117" fmla="*/ 2147483647 h 41"/>
                <a:gd name="T118" fmla="*/ 2147483647 w 40"/>
                <a:gd name="T119" fmla="*/ 2147483647 h 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"/>
                <a:gd name="T181" fmla="*/ 0 h 41"/>
                <a:gd name="T182" fmla="*/ 40 w 40"/>
                <a:gd name="T183" fmla="*/ 41 h 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" h="41">
                  <a:moveTo>
                    <a:pt x="36" y="29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7" y="40"/>
                    <a:pt x="17" y="40"/>
                  </a:cubicBezTo>
                  <a:cubicBezTo>
                    <a:pt x="18" y="40"/>
                    <a:pt x="19" y="40"/>
                    <a:pt x="19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7" y="32"/>
                    <a:pt x="37" y="32"/>
                    <a:pt x="37" y="32"/>
                  </a:cubicBezTo>
                  <a:lnTo>
                    <a:pt x="36" y="29"/>
                  </a:ln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 w="9525">
              <a:solidFill>
                <a:schemeClr val="accent3">
                  <a:lumMod val="8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36" name="Freeform 89"/>
            <p:cNvSpPr/>
            <p:nvPr/>
          </p:nvSpPr>
          <p:spPr bwMode="auto">
            <a:xfrm>
              <a:off x="4638675" y="3067050"/>
              <a:ext cx="287338" cy="290513"/>
            </a:xfrm>
            <a:custGeom>
              <a:avLst/>
              <a:gdLst>
                <a:gd name="T0" fmla="*/ 2147483647 w 154"/>
                <a:gd name="T1" fmla="*/ 2147483647 h 154"/>
                <a:gd name="T2" fmla="*/ 2147483647 w 154"/>
                <a:gd name="T3" fmla="*/ 0 h 154"/>
                <a:gd name="T4" fmla="*/ 2147483647 w 154"/>
                <a:gd name="T5" fmla="*/ 0 h 154"/>
                <a:gd name="T6" fmla="*/ 2147483647 w 154"/>
                <a:gd name="T7" fmla="*/ 2147483647 h 154"/>
                <a:gd name="T8" fmla="*/ 2147483647 w 154"/>
                <a:gd name="T9" fmla="*/ 2147483647 h 154"/>
                <a:gd name="T10" fmla="*/ 2147483647 w 154"/>
                <a:gd name="T11" fmla="*/ 2147483647 h 154"/>
                <a:gd name="T12" fmla="*/ 2147483647 w 154"/>
                <a:gd name="T13" fmla="*/ 2147483647 h 154"/>
                <a:gd name="T14" fmla="*/ 2147483647 w 154"/>
                <a:gd name="T15" fmla="*/ 2147483647 h 154"/>
                <a:gd name="T16" fmla="*/ 2147483647 w 154"/>
                <a:gd name="T17" fmla="*/ 2147483647 h 154"/>
                <a:gd name="T18" fmla="*/ 2147483647 w 154"/>
                <a:gd name="T19" fmla="*/ 2147483647 h 154"/>
                <a:gd name="T20" fmla="*/ 2147483647 w 154"/>
                <a:gd name="T21" fmla="*/ 2147483647 h 154"/>
                <a:gd name="T22" fmla="*/ 0 w 154"/>
                <a:gd name="T23" fmla="*/ 2147483647 h 154"/>
                <a:gd name="T24" fmla="*/ 2147483647 w 154"/>
                <a:gd name="T25" fmla="*/ 2147483647 h 154"/>
                <a:gd name="T26" fmla="*/ 2147483647 w 154"/>
                <a:gd name="T27" fmla="*/ 2147483647 h 154"/>
                <a:gd name="T28" fmla="*/ 2147483647 w 154"/>
                <a:gd name="T29" fmla="*/ 2147483647 h 154"/>
                <a:gd name="T30" fmla="*/ 2147483647 w 154"/>
                <a:gd name="T31" fmla="*/ 2147483647 h 154"/>
                <a:gd name="T32" fmla="*/ 2147483647 w 154"/>
                <a:gd name="T33" fmla="*/ 2147483647 h 154"/>
                <a:gd name="T34" fmla="*/ 2147483647 w 154"/>
                <a:gd name="T35" fmla="*/ 2147483647 h 154"/>
                <a:gd name="T36" fmla="*/ 2147483647 w 154"/>
                <a:gd name="T37" fmla="*/ 2147483647 h 154"/>
                <a:gd name="T38" fmla="*/ 2147483647 w 154"/>
                <a:gd name="T39" fmla="*/ 2147483647 h 154"/>
                <a:gd name="T40" fmla="*/ 2147483647 w 154"/>
                <a:gd name="T41" fmla="*/ 2147483647 h 154"/>
                <a:gd name="T42" fmla="*/ 2147483647 w 154"/>
                <a:gd name="T43" fmla="*/ 2147483647 h 154"/>
                <a:gd name="T44" fmla="*/ 2147483647 w 154"/>
                <a:gd name="T45" fmla="*/ 2147483647 h 154"/>
                <a:gd name="T46" fmla="*/ 2147483647 w 154"/>
                <a:gd name="T47" fmla="*/ 2147483647 h 154"/>
                <a:gd name="T48" fmla="*/ 2147483647 w 154"/>
                <a:gd name="T49" fmla="*/ 2147483647 h 154"/>
                <a:gd name="T50" fmla="*/ 2147483647 w 154"/>
                <a:gd name="T51" fmla="*/ 2147483647 h 154"/>
                <a:gd name="T52" fmla="*/ 2147483647 w 154"/>
                <a:gd name="T53" fmla="*/ 2147483647 h 154"/>
                <a:gd name="T54" fmla="*/ 2147483647 w 154"/>
                <a:gd name="T55" fmla="*/ 2147483647 h 154"/>
                <a:gd name="T56" fmla="*/ 2147483647 w 154"/>
                <a:gd name="T57" fmla="*/ 2147483647 h 154"/>
                <a:gd name="T58" fmla="*/ 2147483647 w 154"/>
                <a:gd name="T59" fmla="*/ 2147483647 h 154"/>
                <a:gd name="T60" fmla="*/ 2147483647 w 154"/>
                <a:gd name="T61" fmla="*/ 2147483647 h 154"/>
                <a:gd name="T62" fmla="*/ 2147483647 w 154"/>
                <a:gd name="T63" fmla="*/ 2147483647 h 154"/>
                <a:gd name="T64" fmla="*/ 2147483647 w 154"/>
                <a:gd name="T65" fmla="*/ 2147483647 h 154"/>
                <a:gd name="T66" fmla="*/ 2147483647 w 154"/>
                <a:gd name="T67" fmla="*/ 2147483647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4"/>
                <a:gd name="T103" fmla="*/ 0 h 154"/>
                <a:gd name="T104" fmla="*/ 154 w 154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9" name="Freeform 90"/>
            <p:cNvSpPr/>
            <p:nvPr/>
          </p:nvSpPr>
          <p:spPr bwMode="auto">
            <a:xfrm>
              <a:off x="4608414" y="2750893"/>
              <a:ext cx="225660" cy="299698"/>
            </a:xfrm>
            <a:custGeom>
              <a:avLst/>
              <a:gdLst>
                <a:gd name="T0" fmla="*/ 2147483647 w 29"/>
                <a:gd name="T1" fmla="*/ 2147483647 h 39"/>
                <a:gd name="T2" fmla="*/ 2147483647 w 29"/>
                <a:gd name="T3" fmla="*/ 2147483647 h 39"/>
                <a:gd name="T4" fmla="*/ 2147483647 w 29"/>
                <a:gd name="T5" fmla="*/ 2147483647 h 39"/>
                <a:gd name="T6" fmla="*/ 2147483647 w 29"/>
                <a:gd name="T7" fmla="*/ 2147483647 h 39"/>
                <a:gd name="T8" fmla="*/ 2147483647 w 29"/>
                <a:gd name="T9" fmla="*/ 2147483647 h 39"/>
                <a:gd name="T10" fmla="*/ 2147483647 w 29"/>
                <a:gd name="T11" fmla="*/ 2147483647 h 39"/>
                <a:gd name="T12" fmla="*/ 2147483647 w 29"/>
                <a:gd name="T13" fmla="*/ 2147483647 h 39"/>
                <a:gd name="T14" fmla="*/ 2147483647 w 29"/>
                <a:gd name="T15" fmla="*/ 2147483647 h 39"/>
                <a:gd name="T16" fmla="*/ 2147483647 w 29"/>
                <a:gd name="T17" fmla="*/ 2147483647 h 39"/>
                <a:gd name="T18" fmla="*/ 0 w 29"/>
                <a:gd name="T19" fmla="*/ 2147483647 h 39"/>
                <a:gd name="T20" fmla="*/ 2147483647 w 29"/>
                <a:gd name="T21" fmla="*/ 2147483647 h 39"/>
                <a:gd name="T22" fmla="*/ 2147483647 w 29"/>
                <a:gd name="T23" fmla="*/ 2147483647 h 39"/>
                <a:gd name="T24" fmla="*/ 2147483647 w 29"/>
                <a:gd name="T25" fmla="*/ 2147483647 h 39"/>
                <a:gd name="T26" fmla="*/ 2147483647 w 29"/>
                <a:gd name="T27" fmla="*/ 2147483647 h 39"/>
                <a:gd name="T28" fmla="*/ 2147483647 w 29"/>
                <a:gd name="T29" fmla="*/ 2147483647 h 39"/>
                <a:gd name="T30" fmla="*/ 2147483647 w 29"/>
                <a:gd name="T31" fmla="*/ 2147483647 h 39"/>
                <a:gd name="T32" fmla="*/ 2147483647 w 29"/>
                <a:gd name="T33" fmla="*/ 2147483647 h 39"/>
                <a:gd name="T34" fmla="*/ 2147483647 w 29"/>
                <a:gd name="T35" fmla="*/ 2147483647 h 39"/>
                <a:gd name="T36" fmla="*/ 2147483647 w 29"/>
                <a:gd name="T37" fmla="*/ 2147483647 h 39"/>
                <a:gd name="T38" fmla="*/ 2147483647 w 29"/>
                <a:gd name="T39" fmla="*/ 2147483647 h 39"/>
                <a:gd name="T40" fmla="*/ 2147483647 w 29"/>
                <a:gd name="T41" fmla="*/ 2147483647 h 39"/>
                <a:gd name="T42" fmla="*/ 2147483647 w 29"/>
                <a:gd name="T43" fmla="*/ 2147483647 h 39"/>
                <a:gd name="T44" fmla="*/ 2147483647 w 29"/>
                <a:gd name="T45" fmla="*/ 2147483647 h 39"/>
                <a:gd name="T46" fmla="*/ 2147483647 w 29"/>
                <a:gd name="T47" fmla="*/ 2147483647 h 39"/>
                <a:gd name="T48" fmla="*/ 2147483647 w 29"/>
                <a:gd name="T49" fmla="*/ 2147483647 h 39"/>
                <a:gd name="T50" fmla="*/ 2147483647 w 29"/>
                <a:gd name="T51" fmla="*/ 2147483647 h 39"/>
                <a:gd name="T52" fmla="*/ 2147483647 w 29"/>
                <a:gd name="T53" fmla="*/ 2147483647 h 39"/>
                <a:gd name="T54" fmla="*/ 2147483647 w 29"/>
                <a:gd name="T55" fmla="*/ 2147483647 h 39"/>
                <a:gd name="T56" fmla="*/ 2147483647 w 29"/>
                <a:gd name="T57" fmla="*/ 2147483647 h 39"/>
                <a:gd name="T58" fmla="*/ 2147483647 w 29"/>
                <a:gd name="T59" fmla="*/ 2147483647 h 39"/>
                <a:gd name="T60" fmla="*/ 2147483647 w 29"/>
                <a:gd name="T61" fmla="*/ 2147483647 h 39"/>
                <a:gd name="T62" fmla="*/ 2147483647 w 29"/>
                <a:gd name="T63" fmla="*/ 2147483647 h 39"/>
                <a:gd name="T64" fmla="*/ 2147483647 w 29"/>
                <a:gd name="T65" fmla="*/ 2147483647 h 39"/>
                <a:gd name="T66" fmla="*/ 2147483647 w 29"/>
                <a:gd name="T67" fmla="*/ 2147483647 h 39"/>
                <a:gd name="T68" fmla="*/ 2147483647 w 29"/>
                <a:gd name="T69" fmla="*/ 2147483647 h 39"/>
                <a:gd name="T70" fmla="*/ 2147483647 w 29"/>
                <a:gd name="T71" fmla="*/ 2147483647 h 39"/>
                <a:gd name="T72" fmla="*/ 2147483647 w 29"/>
                <a:gd name="T73" fmla="*/ 2147483647 h 39"/>
                <a:gd name="T74" fmla="*/ 2147483647 w 29"/>
                <a:gd name="T75" fmla="*/ 2147483647 h 39"/>
                <a:gd name="T76" fmla="*/ 2147483647 w 29"/>
                <a:gd name="T77" fmla="*/ 2147483647 h 39"/>
                <a:gd name="T78" fmla="*/ 2147483647 w 29"/>
                <a:gd name="T79" fmla="*/ 2147483647 h 39"/>
                <a:gd name="T80" fmla="*/ 2147483647 w 29"/>
                <a:gd name="T81" fmla="*/ 2147483647 h 39"/>
                <a:gd name="T82" fmla="*/ 2147483647 w 29"/>
                <a:gd name="T83" fmla="*/ 2147483647 h 39"/>
                <a:gd name="T84" fmla="*/ 2147483647 w 29"/>
                <a:gd name="T85" fmla="*/ 2147483647 h 39"/>
                <a:gd name="T86" fmla="*/ 2147483647 w 29"/>
                <a:gd name="T87" fmla="*/ 2147483647 h 39"/>
                <a:gd name="T88" fmla="*/ 2147483647 w 29"/>
                <a:gd name="T89" fmla="*/ 2147483647 h 39"/>
                <a:gd name="T90" fmla="*/ 2147483647 w 29"/>
                <a:gd name="T91" fmla="*/ 2147483647 h 39"/>
                <a:gd name="T92" fmla="*/ 2147483647 w 29"/>
                <a:gd name="T93" fmla="*/ 2147483647 h 39"/>
                <a:gd name="T94" fmla="*/ 2147483647 w 29"/>
                <a:gd name="T95" fmla="*/ 2147483647 h 39"/>
                <a:gd name="T96" fmla="*/ 2147483647 w 29"/>
                <a:gd name="T97" fmla="*/ 2147483647 h 39"/>
                <a:gd name="T98" fmla="*/ 2147483647 w 29"/>
                <a:gd name="T99" fmla="*/ 2147483647 h 39"/>
                <a:gd name="T100" fmla="*/ 2147483647 w 29"/>
                <a:gd name="T101" fmla="*/ 2147483647 h 39"/>
                <a:gd name="T102" fmla="*/ 2147483647 w 29"/>
                <a:gd name="T103" fmla="*/ 0 h 39"/>
                <a:gd name="T104" fmla="*/ 2147483647 w 29"/>
                <a:gd name="T105" fmla="*/ 2147483647 h 39"/>
                <a:gd name="T106" fmla="*/ 2147483647 w 29"/>
                <a:gd name="T107" fmla="*/ 2147483647 h 39"/>
                <a:gd name="T108" fmla="*/ 2147483647 w 29"/>
                <a:gd name="T109" fmla="*/ 2147483647 h 39"/>
                <a:gd name="T110" fmla="*/ 2147483647 w 29"/>
                <a:gd name="T111" fmla="*/ 2147483647 h 39"/>
                <a:gd name="T112" fmla="*/ 2147483647 w 29"/>
                <a:gd name="T113" fmla="*/ 2147483647 h 39"/>
                <a:gd name="T114" fmla="*/ 2147483647 w 29"/>
                <a:gd name="T115" fmla="*/ 2147483647 h 39"/>
                <a:gd name="T116" fmla="*/ 2147483647 w 29"/>
                <a:gd name="T117" fmla="*/ 2147483647 h 39"/>
                <a:gd name="T118" fmla="*/ 2147483647 w 29"/>
                <a:gd name="T119" fmla="*/ 2147483647 h 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"/>
                <a:gd name="T181" fmla="*/ 0 h 39"/>
                <a:gd name="T182" fmla="*/ 29 w 29"/>
                <a:gd name="T183" fmla="*/ 39 h 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" h="39">
                  <a:moveTo>
                    <a:pt x="5" y="10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4" y="38"/>
                    <a:pt x="14" y="38"/>
                  </a:cubicBezTo>
                  <a:cubicBezTo>
                    <a:pt x="14" y="39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3" y="37"/>
                    <a:pt x="23" y="37"/>
                  </a:cubicBezTo>
                  <a:cubicBezTo>
                    <a:pt x="24" y="37"/>
                    <a:pt x="24" y="36"/>
                    <a:pt x="24" y="36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1"/>
                    <a:pt x="29" y="21"/>
                  </a:cubicBezTo>
                  <a:cubicBezTo>
                    <a:pt x="29" y="20"/>
                    <a:pt x="29" y="18"/>
                    <a:pt x="29" y="18"/>
                  </a:cubicBezTo>
                  <a:cubicBezTo>
                    <a:pt x="28" y="18"/>
                    <a:pt x="28" y="14"/>
                    <a:pt x="28" y="14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7" y="4"/>
                  </a:cubicBezTo>
                  <a:cubicBezTo>
                    <a:pt x="17" y="4"/>
                    <a:pt x="17" y="2"/>
                    <a:pt x="17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38" name="Freeform 91"/>
            <p:cNvSpPr/>
            <p:nvPr/>
          </p:nvSpPr>
          <p:spPr bwMode="auto">
            <a:xfrm>
              <a:off x="4562475" y="2805113"/>
              <a:ext cx="85725" cy="114300"/>
            </a:xfrm>
            <a:custGeom>
              <a:avLst/>
              <a:gdLst>
                <a:gd name="T0" fmla="*/ 2147483647 w 66"/>
                <a:gd name="T1" fmla="*/ 2147483647 h 90"/>
                <a:gd name="T2" fmla="*/ 2147483647 w 66"/>
                <a:gd name="T3" fmla="*/ 2147483647 h 90"/>
                <a:gd name="T4" fmla="*/ 2147483647 w 66"/>
                <a:gd name="T5" fmla="*/ 2147483647 h 90"/>
                <a:gd name="T6" fmla="*/ 2147483647 w 66"/>
                <a:gd name="T7" fmla="*/ 2147483647 h 90"/>
                <a:gd name="T8" fmla="*/ 2147483647 w 66"/>
                <a:gd name="T9" fmla="*/ 2147483647 h 90"/>
                <a:gd name="T10" fmla="*/ 2147483647 w 66"/>
                <a:gd name="T11" fmla="*/ 2147483647 h 90"/>
                <a:gd name="T12" fmla="*/ 2147483647 w 66"/>
                <a:gd name="T13" fmla="*/ 2147483647 h 90"/>
                <a:gd name="T14" fmla="*/ 2147483647 w 66"/>
                <a:gd name="T15" fmla="*/ 2147483647 h 90"/>
                <a:gd name="T16" fmla="*/ 2147483647 w 66"/>
                <a:gd name="T17" fmla="*/ 2147483647 h 90"/>
                <a:gd name="T18" fmla="*/ 2147483647 w 66"/>
                <a:gd name="T19" fmla="*/ 2147483647 h 90"/>
                <a:gd name="T20" fmla="*/ 2147483647 w 66"/>
                <a:gd name="T21" fmla="*/ 0 h 90"/>
                <a:gd name="T22" fmla="*/ 2147483647 w 66"/>
                <a:gd name="T23" fmla="*/ 2147483647 h 90"/>
                <a:gd name="T24" fmla="*/ 2147483647 w 66"/>
                <a:gd name="T25" fmla="*/ 2147483647 h 90"/>
                <a:gd name="T26" fmla="*/ 2147483647 w 66"/>
                <a:gd name="T27" fmla="*/ 2147483647 h 90"/>
                <a:gd name="T28" fmla="*/ 2147483647 w 66"/>
                <a:gd name="T29" fmla="*/ 2147483647 h 90"/>
                <a:gd name="T30" fmla="*/ 2147483647 w 66"/>
                <a:gd name="T31" fmla="*/ 2147483647 h 90"/>
                <a:gd name="T32" fmla="*/ 0 w 66"/>
                <a:gd name="T33" fmla="*/ 2147483647 h 90"/>
                <a:gd name="T34" fmla="*/ 2147483647 w 66"/>
                <a:gd name="T35" fmla="*/ 2147483647 h 90"/>
                <a:gd name="T36" fmla="*/ 2147483647 w 66"/>
                <a:gd name="T37" fmla="*/ 2147483647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90"/>
                <a:gd name="T59" fmla="*/ 66 w 66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39" name="Freeform 92"/>
            <p:cNvSpPr/>
            <p:nvPr/>
          </p:nvSpPr>
          <p:spPr bwMode="auto">
            <a:xfrm>
              <a:off x="4965700" y="3246438"/>
              <a:ext cx="153988" cy="152400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0 h 120"/>
                <a:gd name="T4" fmla="*/ 2147483647 w 120"/>
                <a:gd name="T5" fmla="*/ 2147483647 h 120"/>
                <a:gd name="T6" fmla="*/ 2147483647 w 120"/>
                <a:gd name="T7" fmla="*/ 2147483647 h 120"/>
                <a:gd name="T8" fmla="*/ 2147483647 w 120"/>
                <a:gd name="T9" fmla="*/ 2147483647 h 120"/>
                <a:gd name="T10" fmla="*/ 2147483647 w 120"/>
                <a:gd name="T11" fmla="*/ 2147483647 h 120"/>
                <a:gd name="T12" fmla="*/ 2147483647 w 120"/>
                <a:gd name="T13" fmla="*/ 2147483647 h 120"/>
                <a:gd name="T14" fmla="*/ 2147483647 w 120"/>
                <a:gd name="T15" fmla="*/ 2147483647 h 120"/>
                <a:gd name="T16" fmla="*/ 2147483647 w 120"/>
                <a:gd name="T17" fmla="*/ 2147483647 h 120"/>
                <a:gd name="T18" fmla="*/ 2147483647 w 120"/>
                <a:gd name="T19" fmla="*/ 2147483647 h 120"/>
                <a:gd name="T20" fmla="*/ 0 w 120"/>
                <a:gd name="T21" fmla="*/ 2147483647 h 120"/>
                <a:gd name="T22" fmla="*/ 2147483647 w 120"/>
                <a:gd name="T23" fmla="*/ 2147483647 h 120"/>
                <a:gd name="T24" fmla="*/ 2147483647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2147483647 w 120"/>
                <a:gd name="T45" fmla="*/ 2147483647 h 120"/>
                <a:gd name="T46" fmla="*/ 2147483647 w 120"/>
                <a:gd name="T47" fmla="*/ 2147483647 h 120"/>
                <a:gd name="T48" fmla="*/ 2147483647 w 120"/>
                <a:gd name="T49" fmla="*/ 2147483647 h 120"/>
                <a:gd name="T50" fmla="*/ 2147483647 w 120"/>
                <a:gd name="T51" fmla="*/ 2147483647 h 120"/>
                <a:gd name="T52" fmla="*/ 2147483647 w 120"/>
                <a:gd name="T53" fmla="*/ 2147483647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0"/>
                <a:gd name="T82" fmla="*/ 0 h 120"/>
                <a:gd name="T83" fmla="*/ 120 w 120"/>
                <a:gd name="T84" fmla="*/ 120 h 1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0" h="120">
                  <a:moveTo>
                    <a:pt x="120" y="6"/>
                  </a:moveTo>
                  <a:lnTo>
                    <a:pt x="120" y="0"/>
                  </a:lnTo>
                  <a:lnTo>
                    <a:pt x="114" y="6"/>
                  </a:lnTo>
                  <a:lnTo>
                    <a:pt x="96" y="6"/>
                  </a:lnTo>
                  <a:lnTo>
                    <a:pt x="60" y="6"/>
                  </a:lnTo>
                  <a:lnTo>
                    <a:pt x="4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0" y="48"/>
                  </a:lnTo>
                  <a:lnTo>
                    <a:pt x="12" y="66"/>
                  </a:lnTo>
                  <a:lnTo>
                    <a:pt x="36" y="72"/>
                  </a:lnTo>
                  <a:lnTo>
                    <a:pt x="24" y="84"/>
                  </a:lnTo>
                  <a:lnTo>
                    <a:pt x="24" y="108"/>
                  </a:lnTo>
                  <a:lnTo>
                    <a:pt x="48" y="120"/>
                  </a:lnTo>
                  <a:lnTo>
                    <a:pt x="60" y="108"/>
                  </a:lnTo>
                  <a:lnTo>
                    <a:pt x="60" y="96"/>
                  </a:lnTo>
                  <a:lnTo>
                    <a:pt x="84" y="84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48" y="30"/>
                  </a:lnTo>
                  <a:lnTo>
                    <a:pt x="84" y="24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114" y="18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40" name="Freeform 95"/>
            <p:cNvSpPr/>
            <p:nvPr/>
          </p:nvSpPr>
          <p:spPr bwMode="auto">
            <a:xfrm>
              <a:off x="5011738" y="2859088"/>
              <a:ext cx="441325" cy="284162"/>
            </a:xfrm>
            <a:custGeom>
              <a:avLst/>
              <a:gdLst>
                <a:gd name="T0" fmla="*/ 2147483647 w 57"/>
                <a:gd name="T1" fmla="*/ 2147483647 h 37"/>
                <a:gd name="T2" fmla="*/ 2147483647 w 57"/>
                <a:gd name="T3" fmla="*/ 2147483647 h 37"/>
                <a:gd name="T4" fmla="*/ 2147483647 w 57"/>
                <a:gd name="T5" fmla="*/ 2147483647 h 37"/>
                <a:gd name="T6" fmla="*/ 2147483647 w 57"/>
                <a:gd name="T7" fmla="*/ 2147483647 h 37"/>
                <a:gd name="T8" fmla="*/ 2147483647 w 57"/>
                <a:gd name="T9" fmla="*/ 2147483647 h 37"/>
                <a:gd name="T10" fmla="*/ 2147483647 w 57"/>
                <a:gd name="T11" fmla="*/ 2147483647 h 37"/>
                <a:gd name="T12" fmla="*/ 2147483647 w 57"/>
                <a:gd name="T13" fmla="*/ 2147483647 h 37"/>
                <a:gd name="T14" fmla="*/ 2147483647 w 57"/>
                <a:gd name="T15" fmla="*/ 2147483647 h 37"/>
                <a:gd name="T16" fmla="*/ 2147483647 w 57"/>
                <a:gd name="T17" fmla="*/ 2147483647 h 37"/>
                <a:gd name="T18" fmla="*/ 2147483647 w 57"/>
                <a:gd name="T19" fmla="*/ 2147483647 h 37"/>
                <a:gd name="T20" fmla="*/ 2147483647 w 57"/>
                <a:gd name="T21" fmla="*/ 2147483647 h 37"/>
                <a:gd name="T22" fmla="*/ 2147483647 w 57"/>
                <a:gd name="T23" fmla="*/ 0 h 37"/>
                <a:gd name="T24" fmla="*/ 2147483647 w 57"/>
                <a:gd name="T25" fmla="*/ 0 h 37"/>
                <a:gd name="T26" fmla="*/ 2147483647 w 57"/>
                <a:gd name="T27" fmla="*/ 2147483647 h 37"/>
                <a:gd name="T28" fmla="*/ 2147483647 w 57"/>
                <a:gd name="T29" fmla="*/ 2147483647 h 37"/>
                <a:gd name="T30" fmla="*/ 2147483647 w 57"/>
                <a:gd name="T31" fmla="*/ 2147483647 h 37"/>
                <a:gd name="T32" fmla="*/ 2147483647 w 57"/>
                <a:gd name="T33" fmla="*/ 2147483647 h 37"/>
                <a:gd name="T34" fmla="*/ 2147483647 w 57"/>
                <a:gd name="T35" fmla="*/ 2147483647 h 37"/>
                <a:gd name="T36" fmla="*/ 2147483647 w 57"/>
                <a:gd name="T37" fmla="*/ 2147483647 h 37"/>
                <a:gd name="T38" fmla="*/ 2147483647 w 57"/>
                <a:gd name="T39" fmla="*/ 2147483647 h 37"/>
                <a:gd name="T40" fmla="*/ 2147483647 w 57"/>
                <a:gd name="T41" fmla="*/ 2147483647 h 37"/>
                <a:gd name="T42" fmla="*/ 2147483647 w 57"/>
                <a:gd name="T43" fmla="*/ 2147483647 h 37"/>
                <a:gd name="T44" fmla="*/ 0 w 57"/>
                <a:gd name="T45" fmla="*/ 2147483647 h 37"/>
                <a:gd name="T46" fmla="*/ 0 w 57"/>
                <a:gd name="T47" fmla="*/ 2147483647 h 37"/>
                <a:gd name="T48" fmla="*/ 2147483647 w 57"/>
                <a:gd name="T49" fmla="*/ 2147483647 h 37"/>
                <a:gd name="T50" fmla="*/ 2147483647 w 57"/>
                <a:gd name="T51" fmla="*/ 2147483647 h 37"/>
                <a:gd name="T52" fmla="*/ 2147483647 w 57"/>
                <a:gd name="T53" fmla="*/ 2147483647 h 37"/>
                <a:gd name="T54" fmla="*/ 2147483647 w 57"/>
                <a:gd name="T55" fmla="*/ 2147483647 h 37"/>
                <a:gd name="T56" fmla="*/ 2147483647 w 57"/>
                <a:gd name="T57" fmla="*/ 2147483647 h 37"/>
                <a:gd name="T58" fmla="*/ 2147483647 w 57"/>
                <a:gd name="T59" fmla="*/ 2147483647 h 37"/>
                <a:gd name="T60" fmla="*/ 2147483647 w 57"/>
                <a:gd name="T61" fmla="*/ 2147483647 h 37"/>
                <a:gd name="T62" fmla="*/ 2147483647 w 57"/>
                <a:gd name="T63" fmla="*/ 2147483647 h 37"/>
                <a:gd name="T64" fmla="*/ 2147483647 w 57"/>
                <a:gd name="T65" fmla="*/ 2147483647 h 37"/>
                <a:gd name="T66" fmla="*/ 2147483647 w 57"/>
                <a:gd name="T67" fmla="*/ 2147483647 h 37"/>
                <a:gd name="T68" fmla="*/ 2147483647 w 57"/>
                <a:gd name="T69" fmla="*/ 2147483647 h 37"/>
                <a:gd name="T70" fmla="*/ 2147483647 w 57"/>
                <a:gd name="T71" fmla="*/ 2147483647 h 37"/>
                <a:gd name="T72" fmla="*/ 2147483647 w 57"/>
                <a:gd name="T73" fmla="*/ 2147483647 h 37"/>
                <a:gd name="T74" fmla="*/ 2147483647 w 57"/>
                <a:gd name="T75" fmla="*/ 2147483647 h 37"/>
                <a:gd name="T76" fmla="*/ 2147483647 w 57"/>
                <a:gd name="T77" fmla="*/ 2147483647 h 37"/>
                <a:gd name="T78" fmla="*/ 2147483647 w 57"/>
                <a:gd name="T79" fmla="*/ 2147483647 h 37"/>
                <a:gd name="T80" fmla="*/ 2147483647 w 57"/>
                <a:gd name="T81" fmla="*/ 2147483647 h 37"/>
                <a:gd name="T82" fmla="*/ 2147483647 w 57"/>
                <a:gd name="T83" fmla="*/ 2147483647 h 37"/>
                <a:gd name="T84" fmla="*/ 2147483647 w 57"/>
                <a:gd name="T85" fmla="*/ 2147483647 h 37"/>
                <a:gd name="T86" fmla="*/ 2147483647 w 57"/>
                <a:gd name="T87" fmla="*/ 2147483647 h 37"/>
                <a:gd name="T88" fmla="*/ 2147483647 w 57"/>
                <a:gd name="T89" fmla="*/ 2147483647 h 37"/>
                <a:gd name="T90" fmla="*/ 2147483647 w 57"/>
                <a:gd name="T91" fmla="*/ 2147483647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"/>
                <a:gd name="T139" fmla="*/ 0 h 37"/>
                <a:gd name="T140" fmla="*/ 57 w 57"/>
                <a:gd name="T141" fmla="*/ 37 h 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41" name="Freeform 96"/>
            <p:cNvSpPr/>
            <p:nvPr/>
          </p:nvSpPr>
          <p:spPr bwMode="auto">
            <a:xfrm>
              <a:off x="5265738" y="2859088"/>
              <a:ext cx="55562" cy="30162"/>
            </a:xfrm>
            <a:custGeom>
              <a:avLst/>
              <a:gdLst>
                <a:gd name="T0" fmla="*/ 2147483647 w 42"/>
                <a:gd name="T1" fmla="*/ 2147483647 h 24"/>
                <a:gd name="T2" fmla="*/ 2147483647 w 42"/>
                <a:gd name="T3" fmla="*/ 0 h 24"/>
                <a:gd name="T4" fmla="*/ 0 w 42"/>
                <a:gd name="T5" fmla="*/ 2147483647 h 24"/>
                <a:gd name="T6" fmla="*/ 2147483647 w 42"/>
                <a:gd name="T7" fmla="*/ 2147483647 h 24"/>
                <a:gd name="T8" fmla="*/ 2147483647 w 42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24"/>
                <a:gd name="T17" fmla="*/ 42 w 4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42" name="Freeform 97"/>
            <p:cNvSpPr/>
            <p:nvPr/>
          </p:nvSpPr>
          <p:spPr bwMode="auto">
            <a:xfrm>
              <a:off x="4965700" y="3013075"/>
              <a:ext cx="247650" cy="160338"/>
            </a:xfrm>
            <a:custGeom>
              <a:avLst/>
              <a:gdLst>
                <a:gd name="T0" fmla="*/ 2147483647 w 32"/>
                <a:gd name="T1" fmla="*/ 2147483647 h 21"/>
                <a:gd name="T2" fmla="*/ 2147483647 w 32"/>
                <a:gd name="T3" fmla="*/ 2147483647 h 21"/>
                <a:gd name="T4" fmla="*/ 2147483647 w 32"/>
                <a:gd name="T5" fmla="*/ 2147483647 h 21"/>
                <a:gd name="T6" fmla="*/ 2147483647 w 32"/>
                <a:gd name="T7" fmla="*/ 0 h 21"/>
                <a:gd name="T8" fmla="*/ 2147483647 w 32"/>
                <a:gd name="T9" fmla="*/ 0 h 21"/>
                <a:gd name="T10" fmla="*/ 2147483647 w 32"/>
                <a:gd name="T11" fmla="*/ 2147483647 h 21"/>
                <a:gd name="T12" fmla="*/ 2147483647 w 32"/>
                <a:gd name="T13" fmla="*/ 0 h 21"/>
                <a:gd name="T14" fmla="*/ 2147483647 w 32"/>
                <a:gd name="T15" fmla="*/ 2147483647 h 21"/>
                <a:gd name="T16" fmla="*/ 2147483647 w 32"/>
                <a:gd name="T17" fmla="*/ 2147483647 h 21"/>
                <a:gd name="T18" fmla="*/ 0 w 32"/>
                <a:gd name="T19" fmla="*/ 2147483647 h 21"/>
                <a:gd name="T20" fmla="*/ 0 w 32"/>
                <a:gd name="T21" fmla="*/ 2147483647 h 21"/>
                <a:gd name="T22" fmla="*/ 2147483647 w 32"/>
                <a:gd name="T23" fmla="*/ 2147483647 h 21"/>
                <a:gd name="T24" fmla="*/ 2147483647 w 32"/>
                <a:gd name="T25" fmla="*/ 2147483647 h 21"/>
                <a:gd name="T26" fmla="*/ 2147483647 w 32"/>
                <a:gd name="T27" fmla="*/ 2147483647 h 21"/>
                <a:gd name="T28" fmla="*/ 2147483647 w 32"/>
                <a:gd name="T29" fmla="*/ 2147483647 h 21"/>
                <a:gd name="T30" fmla="*/ 2147483647 w 32"/>
                <a:gd name="T31" fmla="*/ 2147483647 h 21"/>
                <a:gd name="T32" fmla="*/ 2147483647 w 32"/>
                <a:gd name="T33" fmla="*/ 2147483647 h 21"/>
                <a:gd name="T34" fmla="*/ 2147483647 w 32"/>
                <a:gd name="T35" fmla="*/ 2147483647 h 21"/>
                <a:gd name="T36" fmla="*/ 2147483647 w 32"/>
                <a:gd name="T37" fmla="*/ 2147483647 h 21"/>
                <a:gd name="T38" fmla="*/ 2147483647 w 32"/>
                <a:gd name="T39" fmla="*/ 2147483647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"/>
                <a:gd name="T61" fmla="*/ 0 h 21"/>
                <a:gd name="T62" fmla="*/ 32 w 32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" h="21">
                  <a:moveTo>
                    <a:pt x="28" y="10"/>
                  </a:moveTo>
                  <a:cubicBezTo>
                    <a:pt x="28" y="10"/>
                    <a:pt x="31" y="9"/>
                    <a:pt x="31" y="8"/>
                  </a:cubicBezTo>
                  <a:cubicBezTo>
                    <a:pt x="32" y="6"/>
                    <a:pt x="30" y="4"/>
                    <a:pt x="3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43" name="Freeform 98"/>
            <p:cNvSpPr/>
            <p:nvPr/>
          </p:nvSpPr>
          <p:spPr bwMode="auto">
            <a:xfrm>
              <a:off x="4965700" y="3092450"/>
              <a:ext cx="60325" cy="68263"/>
            </a:xfrm>
            <a:custGeom>
              <a:avLst/>
              <a:gdLst>
                <a:gd name="T0" fmla="*/ 2147483647 w 48"/>
                <a:gd name="T1" fmla="*/ 2147483647 h 54"/>
                <a:gd name="T2" fmla="*/ 2147483647 w 48"/>
                <a:gd name="T3" fmla="*/ 2147483647 h 54"/>
                <a:gd name="T4" fmla="*/ 0 w 48"/>
                <a:gd name="T5" fmla="*/ 0 h 54"/>
                <a:gd name="T6" fmla="*/ 2147483647 w 48"/>
                <a:gd name="T7" fmla="*/ 2147483647 h 54"/>
                <a:gd name="T8" fmla="*/ 2147483647 w 48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54"/>
                <a:gd name="T17" fmla="*/ 48 w 4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54">
                  <a:moveTo>
                    <a:pt x="42" y="42"/>
                  </a:moveTo>
                  <a:lnTo>
                    <a:pt x="48" y="5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44" name="Freeform 100"/>
            <p:cNvSpPr/>
            <p:nvPr/>
          </p:nvSpPr>
          <p:spPr bwMode="auto">
            <a:xfrm>
              <a:off x="4864100" y="3006725"/>
              <a:ext cx="161925" cy="90488"/>
            </a:xfrm>
            <a:custGeom>
              <a:avLst/>
              <a:gdLst>
                <a:gd name="T0" fmla="*/ 2147483647 w 21"/>
                <a:gd name="T1" fmla="*/ 0 h 12"/>
                <a:gd name="T2" fmla="*/ 2147483647 w 21"/>
                <a:gd name="T3" fmla="*/ 2147483647 h 12"/>
                <a:gd name="T4" fmla="*/ 2147483647 w 21"/>
                <a:gd name="T5" fmla="*/ 2147483647 h 12"/>
                <a:gd name="T6" fmla="*/ 2147483647 w 21"/>
                <a:gd name="T7" fmla="*/ 2147483647 h 12"/>
                <a:gd name="T8" fmla="*/ 2147483647 w 21"/>
                <a:gd name="T9" fmla="*/ 2147483647 h 12"/>
                <a:gd name="T10" fmla="*/ 2147483647 w 21"/>
                <a:gd name="T11" fmla="*/ 2147483647 h 12"/>
                <a:gd name="T12" fmla="*/ 2147483647 w 21"/>
                <a:gd name="T13" fmla="*/ 2147483647 h 12"/>
                <a:gd name="T14" fmla="*/ 2147483647 w 21"/>
                <a:gd name="T15" fmla="*/ 2147483647 h 12"/>
                <a:gd name="T16" fmla="*/ 0 w 21"/>
                <a:gd name="T17" fmla="*/ 2147483647 h 12"/>
                <a:gd name="T18" fmla="*/ 2147483647 w 21"/>
                <a:gd name="T19" fmla="*/ 2147483647 h 12"/>
                <a:gd name="T20" fmla="*/ 2147483647 w 21"/>
                <a:gd name="T21" fmla="*/ 2147483647 h 12"/>
                <a:gd name="T22" fmla="*/ 2147483647 w 21"/>
                <a:gd name="T23" fmla="*/ 2147483647 h 12"/>
                <a:gd name="T24" fmla="*/ 2147483647 w 21"/>
                <a:gd name="T25" fmla="*/ 2147483647 h 12"/>
                <a:gd name="T26" fmla="*/ 2147483647 w 21"/>
                <a:gd name="T27" fmla="*/ 2147483647 h 12"/>
                <a:gd name="T28" fmla="*/ 2147483647 w 21"/>
                <a:gd name="T29" fmla="*/ 2147483647 h 12"/>
                <a:gd name="T30" fmla="*/ 2147483647 w 21"/>
                <a:gd name="T31" fmla="*/ 2147483647 h 12"/>
                <a:gd name="T32" fmla="*/ 2147483647 w 21"/>
                <a:gd name="T33" fmla="*/ 2147483647 h 12"/>
                <a:gd name="T34" fmla="*/ 2147483647 w 21"/>
                <a:gd name="T35" fmla="*/ 2147483647 h 12"/>
                <a:gd name="T36" fmla="*/ 2147483647 w 21"/>
                <a:gd name="T37" fmla="*/ 0 h 12"/>
                <a:gd name="T38" fmla="*/ 2147483647 w 21"/>
                <a:gd name="T39" fmla="*/ 0 h 12"/>
                <a:gd name="T40" fmla="*/ 2147483647 w 21"/>
                <a:gd name="T41" fmla="*/ 0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12"/>
                <a:gd name="T65" fmla="*/ 21 w 21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12">
                  <a:moveTo>
                    <a:pt x="15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7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45" name="Freeform 101"/>
            <p:cNvSpPr/>
            <p:nvPr/>
          </p:nvSpPr>
          <p:spPr bwMode="auto">
            <a:xfrm>
              <a:off x="4879975" y="2960688"/>
              <a:ext cx="138113" cy="68262"/>
            </a:xfrm>
            <a:custGeom>
              <a:avLst/>
              <a:gdLst>
                <a:gd name="T0" fmla="*/ 2147483647 w 108"/>
                <a:gd name="T1" fmla="*/ 2147483647 h 54"/>
                <a:gd name="T2" fmla="*/ 2147483647 w 108"/>
                <a:gd name="T3" fmla="*/ 0 h 54"/>
                <a:gd name="T4" fmla="*/ 2147483647 w 108"/>
                <a:gd name="T5" fmla="*/ 0 h 54"/>
                <a:gd name="T6" fmla="*/ 2147483647 w 108"/>
                <a:gd name="T7" fmla="*/ 2147483647 h 54"/>
                <a:gd name="T8" fmla="*/ 2147483647 w 108"/>
                <a:gd name="T9" fmla="*/ 2147483647 h 54"/>
                <a:gd name="T10" fmla="*/ 0 w 108"/>
                <a:gd name="T11" fmla="*/ 2147483647 h 54"/>
                <a:gd name="T12" fmla="*/ 2147483647 w 108"/>
                <a:gd name="T13" fmla="*/ 2147483647 h 54"/>
                <a:gd name="T14" fmla="*/ 2147483647 w 108"/>
                <a:gd name="T15" fmla="*/ 2147483647 h 54"/>
                <a:gd name="T16" fmla="*/ 2147483647 w 108"/>
                <a:gd name="T17" fmla="*/ 2147483647 h 54"/>
                <a:gd name="T18" fmla="*/ 2147483647 w 108"/>
                <a:gd name="T19" fmla="*/ 2147483647 h 54"/>
                <a:gd name="T20" fmla="*/ 2147483647 w 108"/>
                <a:gd name="T21" fmla="*/ 2147483647 h 54"/>
                <a:gd name="T22" fmla="*/ 2147483647 w 108"/>
                <a:gd name="T23" fmla="*/ 2147483647 h 54"/>
                <a:gd name="T24" fmla="*/ 2147483647 w 108"/>
                <a:gd name="T25" fmla="*/ 2147483647 h 54"/>
                <a:gd name="T26" fmla="*/ 2147483647 w 108"/>
                <a:gd name="T27" fmla="*/ 2147483647 h 54"/>
                <a:gd name="T28" fmla="*/ 2147483647 w 108"/>
                <a:gd name="T29" fmla="*/ 2147483647 h 54"/>
                <a:gd name="T30" fmla="*/ 2147483647 w 108"/>
                <a:gd name="T31" fmla="*/ 2147483647 h 54"/>
                <a:gd name="T32" fmla="*/ 2147483647 w 108"/>
                <a:gd name="T33" fmla="*/ 2147483647 h 54"/>
                <a:gd name="T34" fmla="*/ 2147483647 w 108"/>
                <a:gd name="T35" fmla="*/ 2147483647 h 54"/>
                <a:gd name="T36" fmla="*/ 2147483647 w 108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8"/>
                <a:gd name="T58" fmla="*/ 0 h 54"/>
                <a:gd name="T59" fmla="*/ 108 w 108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8" h="54">
                  <a:moveTo>
                    <a:pt x="66" y="12"/>
                  </a:moveTo>
                  <a:lnTo>
                    <a:pt x="42" y="0"/>
                  </a:lnTo>
                  <a:lnTo>
                    <a:pt x="30" y="12"/>
                  </a:lnTo>
                  <a:lnTo>
                    <a:pt x="24" y="24"/>
                  </a:lnTo>
                  <a:lnTo>
                    <a:pt x="0" y="36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24" y="54"/>
                  </a:lnTo>
                  <a:lnTo>
                    <a:pt x="42" y="48"/>
                  </a:lnTo>
                  <a:lnTo>
                    <a:pt x="66" y="42"/>
                  </a:lnTo>
                  <a:lnTo>
                    <a:pt x="78" y="36"/>
                  </a:lnTo>
                  <a:lnTo>
                    <a:pt x="96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102" y="12"/>
                  </a:lnTo>
                  <a:lnTo>
                    <a:pt x="90" y="12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46" name="Freeform 102"/>
            <p:cNvSpPr/>
            <p:nvPr/>
          </p:nvSpPr>
          <p:spPr bwMode="auto">
            <a:xfrm>
              <a:off x="5026025" y="3160713"/>
              <a:ext cx="173038" cy="147637"/>
            </a:xfrm>
            <a:custGeom>
              <a:avLst/>
              <a:gdLst>
                <a:gd name="T0" fmla="*/ 2147483647 w 132"/>
                <a:gd name="T1" fmla="*/ 2147483647 h 115"/>
                <a:gd name="T2" fmla="*/ 2147483647 w 132"/>
                <a:gd name="T3" fmla="*/ 2147483647 h 115"/>
                <a:gd name="T4" fmla="*/ 0 w 132"/>
                <a:gd name="T5" fmla="*/ 0 h 115"/>
                <a:gd name="T6" fmla="*/ 0 w 132"/>
                <a:gd name="T7" fmla="*/ 2147483647 h 115"/>
                <a:gd name="T8" fmla="*/ 2147483647 w 132"/>
                <a:gd name="T9" fmla="*/ 2147483647 h 115"/>
                <a:gd name="T10" fmla="*/ 0 w 132"/>
                <a:gd name="T11" fmla="*/ 2147483647 h 115"/>
                <a:gd name="T12" fmla="*/ 2147483647 w 132"/>
                <a:gd name="T13" fmla="*/ 2147483647 h 115"/>
                <a:gd name="T14" fmla="*/ 2147483647 w 132"/>
                <a:gd name="T15" fmla="*/ 2147483647 h 115"/>
                <a:gd name="T16" fmla="*/ 2147483647 w 132"/>
                <a:gd name="T17" fmla="*/ 2147483647 h 115"/>
                <a:gd name="T18" fmla="*/ 2147483647 w 132"/>
                <a:gd name="T19" fmla="*/ 2147483647 h 115"/>
                <a:gd name="T20" fmla="*/ 2147483647 w 132"/>
                <a:gd name="T21" fmla="*/ 2147483647 h 115"/>
                <a:gd name="T22" fmla="*/ 2147483647 w 132"/>
                <a:gd name="T23" fmla="*/ 2147483647 h 115"/>
                <a:gd name="T24" fmla="*/ 2147483647 w 132"/>
                <a:gd name="T25" fmla="*/ 2147483647 h 115"/>
                <a:gd name="T26" fmla="*/ 2147483647 w 132"/>
                <a:gd name="T27" fmla="*/ 2147483647 h 115"/>
                <a:gd name="T28" fmla="*/ 2147483647 w 132"/>
                <a:gd name="T29" fmla="*/ 2147483647 h 115"/>
                <a:gd name="T30" fmla="*/ 2147483647 w 132"/>
                <a:gd name="T31" fmla="*/ 2147483647 h 115"/>
                <a:gd name="T32" fmla="*/ 2147483647 w 132"/>
                <a:gd name="T33" fmla="*/ 2147483647 h 115"/>
                <a:gd name="T34" fmla="*/ 2147483647 w 132"/>
                <a:gd name="T35" fmla="*/ 2147483647 h 115"/>
                <a:gd name="T36" fmla="*/ 2147483647 w 132"/>
                <a:gd name="T37" fmla="*/ 2147483647 h 115"/>
                <a:gd name="T38" fmla="*/ 2147483647 w 132"/>
                <a:gd name="T39" fmla="*/ 2147483647 h 115"/>
                <a:gd name="T40" fmla="*/ 2147483647 w 132"/>
                <a:gd name="T41" fmla="*/ 2147483647 h 115"/>
                <a:gd name="T42" fmla="*/ 2147483647 w 132"/>
                <a:gd name="T43" fmla="*/ 2147483647 h 115"/>
                <a:gd name="T44" fmla="*/ 2147483647 w 132"/>
                <a:gd name="T45" fmla="*/ 2147483647 h 115"/>
                <a:gd name="T46" fmla="*/ 2147483647 w 132"/>
                <a:gd name="T47" fmla="*/ 2147483647 h 115"/>
                <a:gd name="T48" fmla="*/ 2147483647 w 132"/>
                <a:gd name="T49" fmla="*/ 0 h 115"/>
                <a:gd name="T50" fmla="*/ 2147483647 w 132"/>
                <a:gd name="T51" fmla="*/ 2147483647 h 1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2"/>
                <a:gd name="T79" fmla="*/ 0 h 115"/>
                <a:gd name="T80" fmla="*/ 132 w 132"/>
                <a:gd name="T81" fmla="*/ 115 h 1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2" h="115">
                  <a:moveTo>
                    <a:pt x="48" y="6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30"/>
                  </a:lnTo>
                  <a:lnTo>
                    <a:pt x="0" y="48"/>
                  </a:lnTo>
                  <a:lnTo>
                    <a:pt x="6" y="61"/>
                  </a:lnTo>
                  <a:lnTo>
                    <a:pt x="12" y="73"/>
                  </a:lnTo>
                  <a:lnTo>
                    <a:pt x="48" y="73"/>
                  </a:lnTo>
                  <a:lnTo>
                    <a:pt x="66" y="73"/>
                  </a:lnTo>
                  <a:lnTo>
                    <a:pt x="72" y="67"/>
                  </a:lnTo>
                  <a:lnTo>
                    <a:pt x="72" y="73"/>
                  </a:lnTo>
                  <a:lnTo>
                    <a:pt x="66" y="85"/>
                  </a:lnTo>
                  <a:lnTo>
                    <a:pt x="60" y="91"/>
                  </a:lnTo>
                  <a:lnTo>
                    <a:pt x="66" y="115"/>
                  </a:lnTo>
                  <a:lnTo>
                    <a:pt x="90" y="97"/>
                  </a:lnTo>
                  <a:lnTo>
                    <a:pt x="114" y="97"/>
                  </a:lnTo>
                  <a:lnTo>
                    <a:pt x="126" y="79"/>
                  </a:lnTo>
                  <a:lnTo>
                    <a:pt x="132" y="79"/>
                  </a:lnTo>
                  <a:lnTo>
                    <a:pt x="96" y="67"/>
                  </a:lnTo>
                  <a:lnTo>
                    <a:pt x="90" y="36"/>
                  </a:lnTo>
                  <a:lnTo>
                    <a:pt x="114" y="12"/>
                  </a:lnTo>
                  <a:lnTo>
                    <a:pt x="7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47" name="Freeform 103"/>
            <p:cNvSpPr/>
            <p:nvPr/>
          </p:nvSpPr>
          <p:spPr bwMode="auto">
            <a:xfrm>
              <a:off x="4918075" y="3092450"/>
              <a:ext cx="125413" cy="215900"/>
            </a:xfrm>
            <a:custGeom>
              <a:avLst/>
              <a:gdLst>
                <a:gd name="T0" fmla="*/ 2147483647 w 16"/>
                <a:gd name="T1" fmla="*/ 2147483647 h 28"/>
                <a:gd name="T2" fmla="*/ 2147483647 w 16"/>
                <a:gd name="T3" fmla="*/ 2147483647 h 28"/>
                <a:gd name="T4" fmla="*/ 2147483647 w 16"/>
                <a:gd name="T5" fmla="*/ 2147483647 h 28"/>
                <a:gd name="T6" fmla="*/ 2147483647 w 16"/>
                <a:gd name="T7" fmla="*/ 2147483647 h 28"/>
                <a:gd name="T8" fmla="*/ 2147483647 w 16"/>
                <a:gd name="T9" fmla="*/ 2147483647 h 28"/>
                <a:gd name="T10" fmla="*/ 2147483647 w 16"/>
                <a:gd name="T11" fmla="*/ 2147483647 h 28"/>
                <a:gd name="T12" fmla="*/ 2147483647 w 16"/>
                <a:gd name="T13" fmla="*/ 2147483647 h 28"/>
                <a:gd name="T14" fmla="*/ 2147483647 w 16"/>
                <a:gd name="T15" fmla="*/ 2147483647 h 28"/>
                <a:gd name="T16" fmla="*/ 2147483647 w 16"/>
                <a:gd name="T17" fmla="*/ 2147483647 h 28"/>
                <a:gd name="T18" fmla="*/ 2147483647 w 16"/>
                <a:gd name="T19" fmla="*/ 2147483647 h 28"/>
                <a:gd name="T20" fmla="*/ 2147483647 w 16"/>
                <a:gd name="T21" fmla="*/ 2147483647 h 28"/>
                <a:gd name="T22" fmla="*/ 2147483647 w 16"/>
                <a:gd name="T23" fmla="*/ 0 h 28"/>
                <a:gd name="T24" fmla="*/ 2147483647 w 16"/>
                <a:gd name="T25" fmla="*/ 2147483647 h 28"/>
                <a:gd name="T26" fmla="*/ 2147483647 w 16"/>
                <a:gd name="T27" fmla="*/ 2147483647 h 28"/>
                <a:gd name="T28" fmla="*/ 2147483647 w 16"/>
                <a:gd name="T29" fmla="*/ 2147483647 h 28"/>
                <a:gd name="T30" fmla="*/ 2147483647 w 16"/>
                <a:gd name="T31" fmla="*/ 2147483647 h 28"/>
                <a:gd name="T32" fmla="*/ 2147483647 w 16"/>
                <a:gd name="T33" fmla="*/ 2147483647 h 28"/>
                <a:gd name="T34" fmla="*/ 2147483647 w 16"/>
                <a:gd name="T35" fmla="*/ 2147483647 h 28"/>
                <a:gd name="T36" fmla="*/ 0 w 16"/>
                <a:gd name="T37" fmla="*/ 2147483647 h 28"/>
                <a:gd name="T38" fmla="*/ 2147483647 w 16"/>
                <a:gd name="T39" fmla="*/ 2147483647 h 28"/>
                <a:gd name="T40" fmla="*/ 2147483647 w 16"/>
                <a:gd name="T41" fmla="*/ 2147483647 h 28"/>
                <a:gd name="T42" fmla="*/ 2147483647 w 16"/>
                <a:gd name="T43" fmla="*/ 2147483647 h 28"/>
                <a:gd name="T44" fmla="*/ 2147483647 w 16"/>
                <a:gd name="T45" fmla="*/ 2147483647 h 28"/>
                <a:gd name="T46" fmla="*/ 2147483647 w 16"/>
                <a:gd name="T47" fmla="*/ 2147483647 h 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"/>
                <a:gd name="T73" fmla="*/ 0 h 28"/>
                <a:gd name="T74" fmla="*/ 16 w 16"/>
                <a:gd name="T75" fmla="*/ 28 h 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" h="28">
                  <a:moveTo>
                    <a:pt x="9" y="24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9" y="24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48" name="Freeform 104"/>
            <p:cNvSpPr/>
            <p:nvPr/>
          </p:nvSpPr>
          <p:spPr bwMode="auto">
            <a:xfrm>
              <a:off x="4802188" y="3059113"/>
              <a:ext cx="146050" cy="169862"/>
            </a:xfrm>
            <a:custGeom>
              <a:avLst/>
              <a:gdLst>
                <a:gd name="T0" fmla="*/ 2147483647 w 19"/>
                <a:gd name="T1" fmla="*/ 2147483647 h 22"/>
                <a:gd name="T2" fmla="*/ 2147483647 w 19"/>
                <a:gd name="T3" fmla="*/ 2147483647 h 22"/>
                <a:gd name="T4" fmla="*/ 2147483647 w 19"/>
                <a:gd name="T5" fmla="*/ 2147483647 h 22"/>
                <a:gd name="T6" fmla="*/ 2147483647 w 19"/>
                <a:gd name="T7" fmla="*/ 2147483647 h 22"/>
                <a:gd name="T8" fmla="*/ 2147483647 w 19"/>
                <a:gd name="T9" fmla="*/ 2147483647 h 22"/>
                <a:gd name="T10" fmla="*/ 2147483647 w 19"/>
                <a:gd name="T11" fmla="*/ 2147483647 h 22"/>
                <a:gd name="T12" fmla="*/ 2147483647 w 19"/>
                <a:gd name="T13" fmla="*/ 2147483647 h 22"/>
                <a:gd name="T14" fmla="*/ 2147483647 w 19"/>
                <a:gd name="T15" fmla="*/ 2147483647 h 22"/>
                <a:gd name="T16" fmla="*/ 2147483647 w 19"/>
                <a:gd name="T17" fmla="*/ 0 h 22"/>
                <a:gd name="T18" fmla="*/ 2147483647 w 19"/>
                <a:gd name="T19" fmla="*/ 2147483647 h 22"/>
                <a:gd name="T20" fmla="*/ 2147483647 w 19"/>
                <a:gd name="T21" fmla="*/ 2147483647 h 22"/>
                <a:gd name="T22" fmla="*/ 0 w 19"/>
                <a:gd name="T23" fmla="*/ 2147483647 h 22"/>
                <a:gd name="T24" fmla="*/ 0 w 19"/>
                <a:gd name="T25" fmla="*/ 2147483647 h 22"/>
                <a:gd name="T26" fmla="*/ 0 w 19"/>
                <a:gd name="T27" fmla="*/ 2147483647 h 22"/>
                <a:gd name="T28" fmla="*/ 2147483647 w 19"/>
                <a:gd name="T29" fmla="*/ 2147483647 h 22"/>
                <a:gd name="T30" fmla="*/ 2147483647 w 19"/>
                <a:gd name="T31" fmla="*/ 2147483647 h 22"/>
                <a:gd name="T32" fmla="*/ 2147483647 w 19"/>
                <a:gd name="T33" fmla="*/ 2147483647 h 22"/>
                <a:gd name="T34" fmla="*/ 2147483647 w 19"/>
                <a:gd name="T35" fmla="*/ 2147483647 h 22"/>
                <a:gd name="T36" fmla="*/ 2147483647 w 19"/>
                <a:gd name="T37" fmla="*/ 2147483647 h 22"/>
                <a:gd name="T38" fmla="*/ 2147483647 w 19"/>
                <a:gd name="T39" fmla="*/ 2147483647 h 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"/>
                <a:gd name="T61" fmla="*/ 0 h 22"/>
                <a:gd name="T62" fmla="*/ 19 w 19"/>
                <a:gd name="T63" fmla="*/ 22 h 2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" h="22">
                  <a:moveTo>
                    <a:pt x="19" y="13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5" y="5"/>
                    <a:pt x="12" y="4"/>
                    <a:pt x="12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17"/>
                    <a:pt x="16" y="17"/>
                    <a:pt x="16" y="17"/>
                  </a:cubicBezTo>
                  <a:lnTo>
                    <a:pt x="19" y="13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49" name="Freeform 105"/>
            <p:cNvSpPr/>
            <p:nvPr/>
          </p:nvSpPr>
          <p:spPr bwMode="auto">
            <a:xfrm>
              <a:off x="4957763" y="2735263"/>
              <a:ext cx="76200" cy="47625"/>
            </a:xfrm>
            <a:custGeom>
              <a:avLst/>
              <a:gdLst>
                <a:gd name="T0" fmla="*/ 2147483647 w 60"/>
                <a:gd name="T1" fmla="*/ 2147483647 h 36"/>
                <a:gd name="T2" fmla="*/ 2147483647 w 60"/>
                <a:gd name="T3" fmla="*/ 2147483647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0 h 36"/>
                <a:gd name="T10" fmla="*/ 2147483647 w 60"/>
                <a:gd name="T11" fmla="*/ 0 h 36"/>
                <a:gd name="T12" fmla="*/ 2147483647 w 60"/>
                <a:gd name="T13" fmla="*/ 2147483647 h 36"/>
                <a:gd name="T14" fmla="*/ 0 w 60"/>
                <a:gd name="T15" fmla="*/ 2147483647 h 36"/>
                <a:gd name="T16" fmla="*/ 2147483647 w 60"/>
                <a:gd name="T17" fmla="*/ 2147483647 h 36"/>
                <a:gd name="T18" fmla="*/ 2147483647 w 60"/>
                <a:gd name="T19" fmla="*/ 2147483647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36"/>
                <a:gd name="T32" fmla="*/ 60 w 60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50" name="Freeform 106"/>
            <p:cNvSpPr/>
            <p:nvPr/>
          </p:nvSpPr>
          <p:spPr bwMode="auto">
            <a:xfrm>
              <a:off x="4818063" y="2759075"/>
              <a:ext cx="239712" cy="215900"/>
            </a:xfrm>
            <a:custGeom>
              <a:avLst/>
              <a:gdLst>
                <a:gd name="T0" fmla="*/ 2147483647 w 31"/>
                <a:gd name="T1" fmla="*/ 2147483647 h 28"/>
                <a:gd name="T2" fmla="*/ 2147483647 w 31"/>
                <a:gd name="T3" fmla="*/ 2147483647 h 28"/>
                <a:gd name="T4" fmla="*/ 2147483647 w 31"/>
                <a:gd name="T5" fmla="*/ 2147483647 h 28"/>
                <a:gd name="T6" fmla="*/ 2147483647 w 31"/>
                <a:gd name="T7" fmla="*/ 2147483647 h 28"/>
                <a:gd name="T8" fmla="*/ 2147483647 w 31"/>
                <a:gd name="T9" fmla="*/ 2147483647 h 28"/>
                <a:gd name="T10" fmla="*/ 2147483647 w 31"/>
                <a:gd name="T11" fmla="*/ 2147483647 h 28"/>
                <a:gd name="T12" fmla="*/ 2147483647 w 31"/>
                <a:gd name="T13" fmla="*/ 2147483647 h 28"/>
                <a:gd name="T14" fmla="*/ 2147483647 w 31"/>
                <a:gd name="T15" fmla="*/ 2147483647 h 28"/>
                <a:gd name="T16" fmla="*/ 2147483647 w 31"/>
                <a:gd name="T17" fmla="*/ 2147483647 h 28"/>
                <a:gd name="T18" fmla="*/ 2147483647 w 31"/>
                <a:gd name="T19" fmla="*/ 2147483647 h 28"/>
                <a:gd name="T20" fmla="*/ 2147483647 w 31"/>
                <a:gd name="T21" fmla="*/ 2147483647 h 28"/>
                <a:gd name="T22" fmla="*/ 2147483647 w 31"/>
                <a:gd name="T23" fmla="*/ 2147483647 h 28"/>
                <a:gd name="T24" fmla="*/ 2147483647 w 31"/>
                <a:gd name="T25" fmla="*/ 2147483647 h 28"/>
                <a:gd name="T26" fmla="*/ 2147483647 w 31"/>
                <a:gd name="T27" fmla="*/ 2147483647 h 28"/>
                <a:gd name="T28" fmla="*/ 2147483647 w 31"/>
                <a:gd name="T29" fmla="*/ 2147483647 h 28"/>
                <a:gd name="T30" fmla="*/ 2147483647 w 31"/>
                <a:gd name="T31" fmla="*/ 2147483647 h 28"/>
                <a:gd name="T32" fmla="*/ 2147483647 w 31"/>
                <a:gd name="T33" fmla="*/ 2147483647 h 28"/>
                <a:gd name="T34" fmla="*/ 2147483647 w 31"/>
                <a:gd name="T35" fmla="*/ 2147483647 h 28"/>
                <a:gd name="T36" fmla="*/ 2147483647 w 31"/>
                <a:gd name="T37" fmla="*/ 2147483647 h 28"/>
                <a:gd name="T38" fmla="*/ 2147483647 w 31"/>
                <a:gd name="T39" fmla="*/ 2147483647 h 28"/>
                <a:gd name="T40" fmla="*/ 2147483647 w 31"/>
                <a:gd name="T41" fmla="*/ 2147483647 h 28"/>
                <a:gd name="T42" fmla="*/ 2147483647 w 31"/>
                <a:gd name="T43" fmla="*/ 2147483647 h 28"/>
                <a:gd name="T44" fmla="*/ 2147483647 w 31"/>
                <a:gd name="T45" fmla="*/ 2147483647 h 28"/>
                <a:gd name="T46" fmla="*/ 2147483647 w 31"/>
                <a:gd name="T47" fmla="*/ 0 h 28"/>
                <a:gd name="T48" fmla="*/ 2147483647 w 31"/>
                <a:gd name="T49" fmla="*/ 2147483647 h 28"/>
                <a:gd name="T50" fmla="*/ 2147483647 w 31"/>
                <a:gd name="T51" fmla="*/ 2147483647 h 28"/>
                <a:gd name="T52" fmla="*/ 2147483647 w 31"/>
                <a:gd name="T53" fmla="*/ 0 h 28"/>
                <a:gd name="T54" fmla="*/ 2147483647 w 31"/>
                <a:gd name="T55" fmla="*/ 0 h 28"/>
                <a:gd name="T56" fmla="*/ 2147483647 w 31"/>
                <a:gd name="T57" fmla="*/ 2147483647 h 28"/>
                <a:gd name="T58" fmla="*/ 2147483647 w 31"/>
                <a:gd name="T59" fmla="*/ 2147483647 h 28"/>
                <a:gd name="T60" fmla="*/ 0 w 31"/>
                <a:gd name="T61" fmla="*/ 2147483647 h 28"/>
                <a:gd name="T62" fmla="*/ 0 w 31"/>
                <a:gd name="T63" fmla="*/ 2147483647 h 28"/>
                <a:gd name="T64" fmla="*/ 2147483647 w 31"/>
                <a:gd name="T65" fmla="*/ 2147483647 h 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28"/>
                <a:gd name="T101" fmla="*/ 31 w 31"/>
                <a:gd name="T102" fmla="*/ 28 h 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" name="Freeform 107"/>
            <p:cNvSpPr/>
            <p:nvPr/>
          </p:nvSpPr>
          <p:spPr bwMode="auto">
            <a:xfrm>
              <a:off x="4622271" y="3035921"/>
              <a:ext cx="108871" cy="60779"/>
            </a:xfrm>
            <a:custGeom>
              <a:avLst/>
              <a:gdLst>
                <a:gd name="T0" fmla="*/ 2147483647 w 84"/>
                <a:gd name="T1" fmla="*/ 2147483647 h 48"/>
                <a:gd name="T2" fmla="*/ 2147483647 w 84"/>
                <a:gd name="T3" fmla="*/ 2147483647 h 48"/>
                <a:gd name="T4" fmla="*/ 2147483647 w 84"/>
                <a:gd name="T5" fmla="*/ 0 h 48"/>
                <a:gd name="T6" fmla="*/ 2147483647 w 84"/>
                <a:gd name="T7" fmla="*/ 2147483647 h 48"/>
                <a:gd name="T8" fmla="*/ 2147483647 w 84"/>
                <a:gd name="T9" fmla="*/ 0 h 48"/>
                <a:gd name="T10" fmla="*/ 2147483647 w 84"/>
                <a:gd name="T11" fmla="*/ 0 h 48"/>
                <a:gd name="T12" fmla="*/ 2147483647 w 84"/>
                <a:gd name="T13" fmla="*/ 2147483647 h 48"/>
                <a:gd name="T14" fmla="*/ 0 w 84"/>
                <a:gd name="T15" fmla="*/ 2147483647 h 48"/>
                <a:gd name="T16" fmla="*/ 0 w 84"/>
                <a:gd name="T17" fmla="*/ 2147483647 h 48"/>
                <a:gd name="T18" fmla="*/ 2147483647 w 84"/>
                <a:gd name="T19" fmla="*/ 2147483647 h 48"/>
                <a:gd name="T20" fmla="*/ 2147483647 w 84"/>
                <a:gd name="T21" fmla="*/ 2147483647 h 48"/>
                <a:gd name="T22" fmla="*/ 2147483647 w 84"/>
                <a:gd name="T23" fmla="*/ 2147483647 h 48"/>
                <a:gd name="T24" fmla="*/ 2147483647 w 84"/>
                <a:gd name="T25" fmla="*/ 2147483647 h 48"/>
                <a:gd name="T26" fmla="*/ 2147483647 w 84"/>
                <a:gd name="T27" fmla="*/ 2147483647 h 48"/>
                <a:gd name="T28" fmla="*/ 2147483647 w 84"/>
                <a:gd name="T29" fmla="*/ 2147483647 h 48"/>
                <a:gd name="T30" fmla="*/ 2147483647 w 84"/>
                <a:gd name="T31" fmla="*/ 2147483647 h 48"/>
                <a:gd name="T32" fmla="*/ 2147483647 w 84"/>
                <a:gd name="T33" fmla="*/ 2147483647 h 48"/>
                <a:gd name="T34" fmla="*/ 2147483647 w 84"/>
                <a:gd name="T35" fmla="*/ 2147483647 h 48"/>
                <a:gd name="T36" fmla="*/ 2147483647 w 84"/>
                <a:gd name="T37" fmla="*/ 2147483647 h 48"/>
                <a:gd name="T38" fmla="*/ 2147483647 w 84"/>
                <a:gd name="T39" fmla="*/ 2147483647 h 4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"/>
                <a:gd name="T61" fmla="*/ 0 h 48"/>
                <a:gd name="T62" fmla="*/ 84 w 84"/>
                <a:gd name="T63" fmla="*/ 48 h 4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" h="48">
                  <a:moveTo>
                    <a:pt x="66" y="12"/>
                  </a:moveTo>
                  <a:lnTo>
                    <a:pt x="60" y="6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66" y="36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52" name="Freeform 108"/>
            <p:cNvSpPr/>
            <p:nvPr/>
          </p:nvSpPr>
          <p:spPr bwMode="auto">
            <a:xfrm>
              <a:off x="4670425" y="2635250"/>
              <a:ext cx="69850" cy="123825"/>
            </a:xfrm>
            <a:custGeom>
              <a:avLst/>
              <a:gdLst>
                <a:gd name="T0" fmla="*/ 2147483647 w 9"/>
                <a:gd name="T1" fmla="*/ 2147483647 h 16"/>
                <a:gd name="T2" fmla="*/ 2147483647 w 9"/>
                <a:gd name="T3" fmla="*/ 2147483647 h 16"/>
                <a:gd name="T4" fmla="*/ 2147483647 w 9"/>
                <a:gd name="T5" fmla="*/ 2147483647 h 16"/>
                <a:gd name="T6" fmla="*/ 2147483647 w 9"/>
                <a:gd name="T7" fmla="*/ 2147483647 h 16"/>
                <a:gd name="T8" fmla="*/ 2147483647 w 9"/>
                <a:gd name="T9" fmla="*/ 2147483647 h 16"/>
                <a:gd name="T10" fmla="*/ 2147483647 w 9"/>
                <a:gd name="T11" fmla="*/ 2147483647 h 16"/>
                <a:gd name="T12" fmla="*/ 2147483647 w 9"/>
                <a:gd name="T13" fmla="*/ 2147483647 h 16"/>
                <a:gd name="T14" fmla="*/ 2147483647 w 9"/>
                <a:gd name="T15" fmla="*/ 0 h 16"/>
                <a:gd name="T16" fmla="*/ 2147483647 w 9"/>
                <a:gd name="T17" fmla="*/ 2147483647 h 16"/>
                <a:gd name="T18" fmla="*/ 2147483647 w 9"/>
                <a:gd name="T19" fmla="*/ 2147483647 h 16"/>
                <a:gd name="T20" fmla="*/ 0 w 9"/>
                <a:gd name="T21" fmla="*/ 2147483647 h 16"/>
                <a:gd name="T22" fmla="*/ 0 w 9"/>
                <a:gd name="T23" fmla="*/ 2147483647 h 16"/>
                <a:gd name="T24" fmla="*/ 2147483647 w 9"/>
                <a:gd name="T25" fmla="*/ 2147483647 h 16"/>
                <a:gd name="T26" fmla="*/ 2147483647 w 9"/>
                <a:gd name="T27" fmla="*/ 2147483647 h 16"/>
                <a:gd name="T28" fmla="*/ 2147483647 w 9"/>
                <a:gd name="T29" fmla="*/ 2147483647 h 16"/>
                <a:gd name="T30" fmla="*/ 2147483647 w 9"/>
                <a:gd name="T31" fmla="*/ 2147483647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16"/>
                <a:gd name="T50" fmla="*/ 9 w 9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16">
                  <a:moveTo>
                    <a:pt x="6" y="16"/>
                  </a:moveTo>
                  <a:cubicBezTo>
                    <a:pt x="5" y="15"/>
                    <a:pt x="5" y="14"/>
                    <a:pt x="5" y="13"/>
                  </a:cubicBezTo>
                  <a:cubicBezTo>
                    <a:pt x="5" y="11"/>
                    <a:pt x="6" y="9"/>
                    <a:pt x="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53" name="Freeform 109"/>
            <p:cNvSpPr/>
            <p:nvPr/>
          </p:nvSpPr>
          <p:spPr bwMode="auto">
            <a:xfrm>
              <a:off x="4538663" y="2889250"/>
              <a:ext cx="84137" cy="77788"/>
            </a:xfrm>
            <a:custGeom>
              <a:avLst/>
              <a:gdLst>
                <a:gd name="T0" fmla="*/ 2147483647 w 66"/>
                <a:gd name="T1" fmla="*/ 2147483647 h 60"/>
                <a:gd name="T2" fmla="*/ 2147483647 w 66"/>
                <a:gd name="T3" fmla="*/ 2147483647 h 60"/>
                <a:gd name="T4" fmla="*/ 2147483647 w 66"/>
                <a:gd name="T5" fmla="*/ 2147483647 h 60"/>
                <a:gd name="T6" fmla="*/ 2147483647 w 66"/>
                <a:gd name="T7" fmla="*/ 2147483647 h 60"/>
                <a:gd name="T8" fmla="*/ 2147483647 w 66"/>
                <a:gd name="T9" fmla="*/ 2147483647 h 60"/>
                <a:gd name="T10" fmla="*/ 2147483647 w 66"/>
                <a:gd name="T11" fmla="*/ 2147483647 h 60"/>
                <a:gd name="T12" fmla="*/ 2147483647 w 66"/>
                <a:gd name="T13" fmla="*/ 2147483647 h 60"/>
                <a:gd name="T14" fmla="*/ 2147483647 w 66"/>
                <a:gd name="T15" fmla="*/ 2147483647 h 60"/>
                <a:gd name="T16" fmla="*/ 2147483647 w 66"/>
                <a:gd name="T17" fmla="*/ 2147483647 h 60"/>
                <a:gd name="T18" fmla="*/ 2147483647 w 66"/>
                <a:gd name="T19" fmla="*/ 2147483647 h 60"/>
                <a:gd name="T20" fmla="*/ 2147483647 w 66"/>
                <a:gd name="T21" fmla="*/ 2147483647 h 60"/>
                <a:gd name="T22" fmla="*/ 2147483647 w 66"/>
                <a:gd name="T23" fmla="*/ 2147483647 h 60"/>
                <a:gd name="T24" fmla="*/ 2147483647 w 66"/>
                <a:gd name="T25" fmla="*/ 2147483647 h 60"/>
                <a:gd name="T26" fmla="*/ 2147483647 w 66"/>
                <a:gd name="T27" fmla="*/ 0 h 60"/>
                <a:gd name="T28" fmla="*/ 2147483647 w 66"/>
                <a:gd name="T29" fmla="*/ 2147483647 h 60"/>
                <a:gd name="T30" fmla="*/ 0 w 66"/>
                <a:gd name="T31" fmla="*/ 2147483647 h 60"/>
                <a:gd name="T32" fmla="*/ 2147483647 w 66"/>
                <a:gd name="T33" fmla="*/ 2147483647 h 60"/>
                <a:gd name="T34" fmla="*/ 2147483647 w 66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60"/>
                <a:gd name="T56" fmla="*/ 66 w 66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60">
                  <a:moveTo>
                    <a:pt x="18" y="30"/>
                  </a:moveTo>
                  <a:lnTo>
                    <a:pt x="24" y="42"/>
                  </a:lnTo>
                  <a:lnTo>
                    <a:pt x="36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48"/>
                  </a:lnTo>
                  <a:lnTo>
                    <a:pt x="66" y="36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54" name="Freeform 110"/>
            <p:cNvSpPr/>
            <p:nvPr/>
          </p:nvSpPr>
          <p:spPr bwMode="auto">
            <a:xfrm>
              <a:off x="4475163" y="3770313"/>
              <a:ext cx="388937" cy="287337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0"/>
                <a:gd name="T85" fmla="*/ 0 h 223"/>
                <a:gd name="T86" fmla="*/ 300 w 300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55" name="Freeform 111"/>
            <p:cNvSpPr/>
            <p:nvPr/>
          </p:nvSpPr>
          <p:spPr bwMode="auto">
            <a:xfrm>
              <a:off x="4475163" y="3770313"/>
              <a:ext cx="388937" cy="287337"/>
            </a:xfrm>
            <a:custGeom>
              <a:avLst/>
              <a:gdLst>
                <a:gd name="T0" fmla="*/ 2147483647 w 300"/>
                <a:gd name="T1" fmla="*/ 2147483647 h 223"/>
                <a:gd name="T2" fmla="*/ 2147483647 w 300"/>
                <a:gd name="T3" fmla="*/ 2147483647 h 223"/>
                <a:gd name="T4" fmla="*/ 2147483647 w 300"/>
                <a:gd name="T5" fmla="*/ 2147483647 h 223"/>
                <a:gd name="T6" fmla="*/ 2147483647 w 300"/>
                <a:gd name="T7" fmla="*/ 2147483647 h 223"/>
                <a:gd name="T8" fmla="*/ 2147483647 w 300"/>
                <a:gd name="T9" fmla="*/ 2147483647 h 223"/>
                <a:gd name="T10" fmla="*/ 2147483647 w 300"/>
                <a:gd name="T11" fmla="*/ 2147483647 h 223"/>
                <a:gd name="T12" fmla="*/ 2147483647 w 300"/>
                <a:gd name="T13" fmla="*/ 2147483647 h 223"/>
                <a:gd name="T14" fmla="*/ 2147483647 w 300"/>
                <a:gd name="T15" fmla="*/ 2147483647 h 223"/>
                <a:gd name="T16" fmla="*/ 2147483647 w 300"/>
                <a:gd name="T17" fmla="*/ 2147483647 h 223"/>
                <a:gd name="T18" fmla="*/ 2147483647 w 300"/>
                <a:gd name="T19" fmla="*/ 2147483647 h 223"/>
                <a:gd name="T20" fmla="*/ 2147483647 w 300"/>
                <a:gd name="T21" fmla="*/ 2147483647 h 223"/>
                <a:gd name="T22" fmla="*/ 2147483647 w 300"/>
                <a:gd name="T23" fmla="*/ 2147483647 h 223"/>
                <a:gd name="T24" fmla="*/ 2147483647 w 300"/>
                <a:gd name="T25" fmla="*/ 2147483647 h 223"/>
                <a:gd name="T26" fmla="*/ 2147483647 w 300"/>
                <a:gd name="T27" fmla="*/ 2147483647 h 223"/>
                <a:gd name="T28" fmla="*/ 2147483647 w 300"/>
                <a:gd name="T29" fmla="*/ 2147483647 h 223"/>
                <a:gd name="T30" fmla="*/ 2147483647 w 300"/>
                <a:gd name="T31" fmla="*/ 0 h 223"/>
                <a:gd name="T32" fmla="*/ 2147483647 w 300"/>
                <a:gd name="T33" fmla="*/ 2147483647 h 223"/>
                <a:gd name="T34" fmla="*/ 2147483647 w 300"/>
                <a:gd name="T35" fmla="*/ 2147483647 h 223"/>
                <a:gd name="T36" fmla="*/ 2147483647 w 300"/>
                <a:gd name="T37" fmla="*/ 2147483647 h 223"/>
                <a:gd name="T38" fmla="*/ 2147483647 w 300"/>
                <a:gd name="T39" fmla="*/ 2147483647 h 223"/>
                <a:gd name="T40" fmla="*/ 2147483647 w 300"/>
                <a:gd name="T41" fmla="*/ 2147483647 h 223"/>
                <a:gd name="T42" fmla="*/ 2147483647 w 300"/>
                <a:gd name="T43" fmla="*/ 2147483647 h 223"/>
                <a:gd name="T44" fmla="*/ 0 w 300"/>
                <a:gd name="T45" fmla="*/ 2147483647 h 223"/>
                <a:gd name="T46" fmla="*/ 2147483647 w 300"/>
                <a:gd name="T47" fmla="*/ 2147483647 h 223"/>
                <a:gd name="T48" fmla="*/ 2147483647 w 300"/>
                <a:gd name="T49" fmla="*/ 2147483647 h 223"/>
                <a:gd name="T50" fmla="*/ 2147483647 w 300"/>
                <a:gd name="T51" fmla="*/ 2147483647 h 223"/>
                <a:gd name="T52" fmla="*/ 2147483647 w 300"/>
                <a:gd name="T53" fmla="*/ 2147483647 h 223"/>
                <a:gd name="T54" fmla="*/ 2147483647 w 300"/>
                <a:gd name="T55" fmla="*/ 2147483647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00"/>
                <a:gd name="T85" fmla="*/ 0 h 223"/>
                <a:gd name="T86" fmla="*/ 300 w 300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56" name="Freeform 112"/>
            <p:cNvSpPr/>
            <p:nvPr/>
          </p:nvSpPr>
          <p:spPr bwMode="auto">
            <a:xfrm>
              <a:off x="4370388" y="3724275"/>
              <a:ext cx="403225" cy="379413"/>
            </a:xfrm>
            <a:custGeom>
              <a:avLst/>
              <a:gdLst>
                <a:gd name="T0" fmla="*/ 2147483647 w 52"/>
                <a:gd name="T1" fmla="*/ 2147483647 h 49"/>
                <a:gd name="T2" fmla="*/ 2147483647 w 52"/>
                <a:gd name="T3" fmla="*/ 2147483647 h 49"/>
                <a:gd name="T4" fmla="*/ 2147483647 w 52"/>
                <a:gd name="T5" fmla="*/ 2147483647 h 49"/>
                <a:gd name="T6" fmla="*/ 2147483647 w 52"/>
                <a:gd name="T7" fmla="*/ 2147483647 h 49"/>
                <a:gd name="T8" fmla="*/ 2147483647 w 52"/>
                <a:gd name="T9" fmla="*/ 2147483647 h 49"/>
                <a:gd name="T10" fmla="*/ 2147483647 w 52"/>
                <a:gd name="T11" fmla="*/ 2147483647 h 49"/>
                <a:gd name="T12" fmla="*/ 2147483647 w 52"/>
                <a:gd name="T13" fmla="*/ 2147483647 h 49"/>
                <a:gd name="T14" fmla="*/ 2147483647 w 52"/>
                <a:gd name="T15" fmla="*/ 2147483647 h 49"/>
                <a:gd name="T16" fmla="*/ 2147483647 w 52"/>
                <a:gd name="T17" fmla="*/ 2147483647 h 49"/>
                <a:gd name="T18" fmla="*/ 2147483647 w 52"/>
                <a:gd name="T19" fmla="*/ 2147483647 h 49"/>
                <a:gd name="T20" fmla="*/ 2147483647 w 52"/>
                <a:gd name="T21" fmla="*/ 2147483647 h 49"/>
                <a:gd name="T22" fmla="*/ 2147483647 w 52"/>
                <a:gd name="T23" fmla="*/ 0 h 49"/>
                <a:gd name="T24" fmla="*/ 2147483647 w 52"/>
                <a:gd name="T25" fmla="*/ 0 h 49"/>
                <a:gd name="T26" fmla="*/ 2147483647 w 52"/>
                <a:gd name="T27" fmla="*/ 2147483647 h 49"/>
                <a:gd name="T28" fmla="*/ 2147483647 w 52"/>
                <a:gd name="T29" fmla="*/ 2147483647 h 49"/>
                <a:gd name="T30" fmla="*/ 2147483647 w 52"/>
                <a:gd name="T31" fmla="*/ 2147483647 h 49"/>
                <a:gd name="T32" fmla="*/ 2147483647 w 52"/>
                <a:gd name="T33" fmla="*/ 2147483647 h 49"/>
                <a:gd name="T34" fmla="*/ 2147483647 w 52"/>
                <a:gd name="T35" fmla="*/ 2147483647 h 49"/>
                <a:gd name="T36" fmla="*/ 2147483647 w 52"/>
                <a:gd name="T37" fmla="*/ 2147483647 h 49"/>
                <a:gd name="T38" fmla="*/ 0 w 52"/>
                <a:gd name="T39" fmla="*/ 2147483647 h 49"/>
                <a:gd name="T40" fmla="*/ 0 w 52"/>
                <a:gd name="T41" fmla="*/ 2147483647 h 49"/>
                <a:gd name="T42" fmla="*/ 2147483647 w 52"/>
                <a:gd name="T43" fmla="*/ 2147483647 h 49"/>
                <a:gd name="T44" fmla="*/ 2147483647 w 52"/>
                <a:gd name="T45" fmla="*/ 2147483647 h 49"/>
                <a:gd name="T46" fmla="*/ 2147483647 w 52"/>
                <a:gd name="T47" fmla="*/ 2147483647 h 49"/>
                <a:gd name="T48" fmla="*/ 2147483647 w 52"/>
                <a:gd name="T49" fmla="*/ 2147483647 h 49"/>
                <a:gd name="T50" fmla="*/ 2147483647 w 52"/>
                <a:gd name="T51" fmla="*/ 2147483647 h 49"/>
                <a:gd name="T52" fmla="*/ 2147483647 w 52"/>
                <a:gd name="T53" fmla="*/ 2147483647 h 49"/>
                <a:gd name="T54" fmla="*/ 2147483647 w 52"/>
                <a:gd name="T55" fmla="*/ 2147483647 h 49"/>
                <a:gd name="T56" fmla="*/ 2147483647 w 52"/>
                <a:gd name="T57" fmla="*/ 2147483647 h 49"/>
                <a:gd name="T58" fmla="*/ 2147483647 w 52"/>
                <a:gd name="T59" fmla="*/ 2147483647 h 49"/>
                <a:gd name="T60" fmla="*/ 2147483647 w 52"/>
                <a:gd name="T61" fmla="*/ 2147483647 h 49"/>
                <a:gd name="T62" fmla="*/ 2147483647 w 52"/>
                <a:gd name="T63" fmla="*/ 2147483647 h 49"/>
                <a:gd name="T64" fmla="*/ 2147483647 w 52"/>
                <a:gd name="T65" fmla="*/ 2147483647 h 49"/>
                <a:gd name="T66" fmla="*/ 2147483647 w 52"/>
                <a:gd name="T67" fmla="*/ 2147483647 h 49"/>
                <a:gd name="T68" fmla="*/ 2147483647 w 52"/>
                <a:gd name="T69" fmla="*/ 2147483647 h 49"/>
                <a:gd name="T70" fmla="*/ 2147483647 w 52"/>
                <a:gd name="T71" fmla="*/ 2147483647 h 49"/>
                <a:gd name="T72" fmla="*/ 2147483647 w 52"/>
                <a:gd name="T73" fmla="*/ 2147483647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"/>
                <a:gd name="T112" fmla="*/ 0 h 49"/>
                <a:gd name="T113" fmla="*/ 52 w 52"/>
                <a:gd name="T114" fmla="*/ 49 h 4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57" name="Freeform 113"/>
            <p:cNvSpPr/>
            <p:nvPr/>
          </p:nvSpPr>
          <p:spPr bwMode="auto">
            <a:xfrm>
              <a:off x="5486400" y="4079875"/>
              <a:ext cx="231775" cy="314325"/>
            </a:xfrm>
            <a:custGeom>
              <a:avLst/>
              <a:gdLst>
                <a:gd name="T0" fmla="*/ 2147483647 w 180"/>
                <a:gd name="T1" fmla="*/ 2147483647 h 246"/>
                <a:gd name="T2" fmla="*/ 2147483647 w 180"/>
                <a:gd name="T3" fmla="*/ 2147483647 h 246"/>
                <a:gd name="T4" fmla="*/ 2147483647 w 180"/>
                <a:gd name="T5" fmla="*/ 2147483647 h 246"/>
                <a:gd name="T6" fmla="*/ 2147483647 w 180"/>
                <a:gd name="T7" fmla="*/ 2147483647 h 246"/>
                <a:gd name="T8" fmla="*/ 2147483647 w 180"/>
                <a:gd name="T9" fmla="*/ 2147483647 h 246"/>
                <a:gd name="T10" fmla="*/ 2147483647 w 180"/>
                <a:gd name="T11" fmla="*/ 2147483647 h 246"/>
                <a:gd name="T12" fmla="*/ 2147483647 w 180"/>
                <a:gd name="T13" fmla="*/ 2147483647 h 246"/>
                <a:gd name="T14" fmla="*/ 2147483647 w 180"/>
                <a:gd name="T15" fmla="*/ 2147483647 h 246"/>
                <a:gd name="T16" fmla="*/ 2147483647 w 180"/>
                <a:gd name="T17" fmla="*/ 2147483647 h 246"/>
                <a:gd name="T18" fmla="*/ 2147483647 w 180"/>
                <a:gd name="T19" fmla="*/ 2147483647 h 246"/>
                <a:gd name="T20" fmla="*/ 2147483647 w 180"/>
                <a:gd name="T21" fmla="*/ 2147483647 h 246"/>
                <a:gd name="T22" fmla="*/ 2147483647 w 180"/>
                <a:gd name="T23" fmla="*/ 2147483647 h 246"/>
                <a:gd name="T24" fmla="*/ 2147483647 w 180"/>
                <a:gd name="T25" fmla="*/ 2147483647 h 246"/>
                <a:gd name="T26" fmla="*/ 0 w 180"/>
                <a:gd name="T27" fmla="*/ 2147483647 h 246"/>
                <a:gd name="T28" fmla="*/ 0 w 180"/>
                <a:gd name="T29" fmla="*/ 2147483647 h 246"/>
                <a:gd name="T30" fmla="*/ 2147483647 w 180"/>
                <a:gd name="T31" fmla="*/ 2147483647 h 246"/>
                <a:gd name="T32" fmla="*/ 2147483647 w 180"/>
                <a:gd name="T33" fmla="*/ 2147483647 h 246"/>
                <a:gd name="T34" fmla="*/ 2147483647 w 180"/>
                <a:gd name="T35" fmla="*/ 2147483647 h 246"/>
                <a:gd name="T36" fmla="*/ 2147483647 w 180"/>
                <a:gd name="T37" fmla="*/ 2147483647 h 246"/>
                <a:gd name="T38" fmla="*/ 2147483647 w 180"/>
                <a:gd name="T39" fmla="*/ 2147483647 h 246"/>
                <a:gd name="T40" fmla="*/ 2147483647 w 180"/>
                <a:gd name="T41" fmla="*/ 0 h 246"/>
                <a:gd name="T42" fmla="*/ 2147483647 w 180"/>
                <a:gd name="T43" fmla="*/ 2147483647 h 2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0"/>
                <a:gd name="T67" fmla="*/ 0 h 246"/>
                <a:gd name="T68" fmla="*/ 180 w 180"/>
                <a:gd name="T69" fmla="*/ 246 h 24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58" name="Freeform 114"/>
            <p:cNvSpPr/>
            <p:nvPr/>
          </p:nvSpPr>
          <p:spPr bwMode="auto">
            <a:xfrm>
              <a:off x="4818063" y="4057650"/>
              <a:ext cx="30162" cy="122238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2147483647 w 24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96"/>
                <a:gd name="T26" fmla="*/ 24 w 24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59" name="Freeform 115"/>
            <p:cNvSpPr/>
            <p:nvPr/>
          </p:nvSpPr>
          <p:spPr bwMode="auto">
            <a:xfrm>
              <a:off x="4818063" y="4057650"/>
              <a:ext cx="30162" cy="122238"/>
            </a:xfrm>
            <a:custGeom>
              <a:avLst/>
              <a:gdLst>
                <a:gd name="T0" fmla="*/ 2147483647 w 24"/>
                <a:gd name="T1" fmla="*/ 0 h 96"/>
                <a:gd name="T2" fmla="*/ 2147483647 w 24"/>
                <a:gd name="T3" fmla="*/ 0 h 96"/>
                <a:gd name="T4" fmla="*/ 2147483647 w 24"/>
                <a:gd name="T5" fmla="*/ 2147483647 h 96"/>
                <a:gd name="T6" fmla="*/ 0 w 24"/>
                <a:gd name="T7" fmla="*/ 2147483647 h 96"/>
                <a:gd name="T8" fmla="*/ 0 w 24"/>
                <a:gd name="T9" fmla="*/ 2147483647 h 96"/>
                <a:gd name="T10" fmla="*/ 2147483647 w 24"/>
                <a:gd name="T11" fmla="*/ 2147483647 h 96"/>
                <a:gd name="T12" fmla="*/ 2147483647 w 24"/>
                <a:gd name="T13" fmla="*/ 2147483647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96"/>
                <a:gd name="T23" fmla="*/ 24 w 24"/>
                <a:gd name="T24" fmla="*/ 96 h 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60" name="Freeform 116"/>
            <p:cNvSpPr/>
            <p:nvPr/>
          </p:nvSpPr>
          <p:spPr bwMode="auto">
            <a:xfrm>
              <a:off x="4802188" y="3779838"/>
              <a:ext cx="255587" cy="400050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2147483647 w 198"/>
                <a:gd name="T51" fmla="*/ 2147483647 h 3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8"/>
                <a:gd name="T79" fmla="*/ 0 h 313"/>
                <a:gd name="T80" fmla="*/ 198 w 198"/>
                <a:gd name="T81" fmla="*/ 313 h 3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  <a:lnTo>
                    <a:pt x="36" y="313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61" name="Freeform 117"/>
            <p:cNvSpPr/>
            <p:nvPr/>
          </p:nvSpPr>
          <p:spPr bwMode="auto">
            <a:xfrm>
              <a:off x="4802188" y="3779838"/>
              <a:ext cx="255587" cy="400050"/>
            </a:xfrm>
            <a:custGeom>
              <a:avLst/>
              <a:gdLst>
                <a:gd name="T0" fmla="*/ 2147483647 w 198"/>
                <a:gd name="T1" fmla="*/ 2147483647 h 313"/>
                <a:gd name="T2" fmla="*/ 2147483647 w 198"/>
                <a:gd name="T3" fmla="*/ 2147483647 h 313"/>
                <a:gd name="T4" fmla="*/ 2147483647 w 198"/>
                <a:gd name="T5" fmla="*/ 2147483647 h 313"/>
                <a:gd name="T6" fmla="*/ 2147483647 w 198"/>
                <a:gd name="T7" fmla="*/ 2147483647 h 313"/>
                <a:gd name="T8" fmla="*/ 2147483647 w 198"/>
                <a:gd name="T9" fmla="*/ 2147483647 h 313"/>
                <a:gd name="T10" fmla="*/ 2147483647 w 198"/>
                <a:gd name="T11" fmla="*/ 2147483647 h 313"/>
                <a:gd name="T12" fmla="*/ 2147483647 w 198"/>
                <a:gd name="T13" fmla="*/ 2147483647 h 313"/>
                <a:gd name="T14" fmla="*/ 2147483647 w 198"/>
                <a:gd name="T15" fmla="*/ 2147483647 h 313"/>
                <a:gd name="T16" fmla="*/ 2147483647 w 198"/>
                <a:gd name="T17" fmla="*/ 2147483647 h 313"/>
                <a:gd name="T18" fmla="*/ 2147483647 w 198"/>
                <a:gd name="T19" fmla="*/ 2147483647 h 313"/>
                <a:gd name="T20" fmla="*/ 2147483647 w 198"/>
                <a:gd name="T21" fmla="*/ 2147483647 h 313"/>
                <a:gd name="T22" fmla="*/ 2147483647 w 198"/>
                <a:gd name="T23" fmla="*/ 2147483647 h 313"/>
                <a:gd name="T24" fmla="*/ 2147483647 w 198"/>
                <a:gd name="T25" fmla="*/ 0 h 313"/>
                <a:gd name="T26" fmla="*/ 2147483647 w 198"/>
                <a:gd name="T27" fmla="*/ 2147483647 h 313"/>
                <a:gd name="T28" fmla="*/ 2147483647 w 198"/>
                <a:gd name="T29" fmla="*/ 2147483647 h 313"/>
                <a:gd name="T30" fmla="*/ 2147483647 w 198"/>
                <a:gd name="T31" fmla="*/ 2147483647 h 313"/>
                <a:gd name="T32" fmla="*/ 2147483647 w 198"/>
                <a:gd name="T33" fmla="*/ 2147483647 h 313"/>
                <a:gd name="T34" fmla="*/ 2147483647 w 198"/>
                <a:gd name="T35" fmla="*/ 2147483647 h 313"/>
                <a:gd name="T36" fmla="*/ 2147483647 w 198"/>
                <a:gd name="T37" fmla="*/ 2147483647 h 313"/>
                <a:gd name="T38" fmla="*/ 2147483647 w 198"/>
                <a:gd name="T39" fmla="*/ 2147483647 h 313"/>
                <a:gd name="T40" fmla="*/ 2147483647 w 198"/>
                <a:gd name="T41" fmla="*/ 2147483647 h 313"/>
                <a:gd name="T42" fmla="*/ 0 w 198"/>
                <a:gd name="T43" fmla="*/ 2147483647 h 313"/>
                <a:gd name="T44" fmla="*/ 2147483647 w 198"/>
                <a:gd name="T45" fmla="*/ 2147483647 h 313"/>
                <a:gd name="T46" fmla="*/ 2147483647 w 198"/>
                <a:gd name="T47" fmla="*/ 2147483647 h 313"/>
                <a:gd name="T48" fmla="*/ 2147483647 w 198"/>
                <a:gd name="T49" fmla="*/ 2147483647 h 3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313"/>
                <a:gd name="T77" fmla="*/ 198 w 198"/>
                <a:gd name="T78" fmla="*/ 313 h 3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62" name="Freeform 118"/>
            <p:cNvSpPr/>
            <p:nvPr/>
          </p:nvSpPr>
          <p:spPr bwMode="auto">
            <a:xfrm>
              <a:off x="4879975" y="4911725"/>
              <a:ext cx="393700" cy="350838"/>
            </a:xfrm>
            <a:custGeom>
              <a:avLst/>
              <a:gdLst>
                <a:gd name="T0" fmla="*/ 2147483647 w 51"/>
                <a:gd name="T1" fmla="*/ 2147483647 h 45"/>
                <a:gd name="T2" fmla="*/ 2147483647 w 51"/>
                <a:gd name="T3" fmla="*/ 2147483647 h 45"/>
                <a:gd name="T4" fmla="*/ 2147483647 w 51"/>
                <a:gd name="T5" fmla="*/ 2147483647 h 45"/>
                <a:gd name="T6" fmla="*/ 2147483647 w 51"/>
                <a:gd name="T7" fmla="*/ 2147483647 h 45"/>
                <a:gd name="T8" fmla="*/ 2147483647 w 51"/>
                <a:gd name="T9" fmla="*/ 0 h 45"/>
                <a:gd name="T10" fmla="*/ 2147483647 w 51"/>
                <a:gd name="T11" fmla="*/ 2147483647 h 45"/>
                <a:gd name="T12" fmla="*/ 2147483647 w 51"/>
                <a:gd name="T13" fmla="*/ 2147483647 h 45"/>
                <a:gd name="T14" fmla="*/ 2147483647 w 51"/>
                <a:gd name="T15" fmla="*/ 2147483647 h 45"/>
                <a:gd name="T16" fmla="*/ 2147483647 w 51"/>
                <a:gd name="T17" fmla="*/ 2147483647 h 45"/>
                <a:gd name="T18" fmla="*/ 2147483647 w 51"/>
                <a:gd name="T19" fmla="*/ 2147483647 h 45"/>
                <a:gd name="T20" fmla="*/ 2147483647 w 51"/>
                <a:gd name="T21" fmla="*/ 2147483647 h 45"/>
                <a:gd name="T22" fmla="*/ 2147483647 w 51"/>
                <a:gd name="T23" fmla="*/ 2147483647 h 45"/>
                <a:gd name="T24" fmla="*/ 2147483647 w 51"/>
                <a:gd name="T25" fmla="*/ 2147483647 h 45"/>
                <a:gd name="T26" fmla="*/ 2147483647 w 51"/>
                <a:gd name="T27" fmla="*/ 2147483647 h 45"/>
                <a:gd name="T28" fmla="*/ 2147483647 w 51"/>
                <a:gd name="T29" fmla="*/ 2147483647 h 45"/>
                <a:gd name="T30" fmla="*/ 2147483647 w 51"/>
                <a:gd name="T31" fmla="*/ 2147483647 h 45"/>
                <a:gd name="T32" fmla="*/ 2147483647 w 51"/>
                <a:gd name="T33" fmla="*/ 2147483647 h 45"/>
                <a:gd name="T34" fmla="*/ 0 w 51"/>
                <a:gd name="T35" fmla="*/ 2147483647 h 45"/>
                <a:gd name="T36" fmla="*/ 2147483647 w 51"/>
                <a:gd name="T37" fmla="*/ 2147483647 h 45"/>
                <a:gd name="T38" fmla="*/ 2147483647 w 51"/>
                <a:gd name="T39" fmla="*/ 2147483647 h 45"/>
                <a:gd name="T40" fmla="*/ 2147483647 w 51"/>
                <a:gd name="T41" fmla="*/ 2147483647 h 45"/>
                <a:gd name="T42" fmla="*/ 2147483647 w 51"/>
                <a:gd name="T43" fmla="*/ 2147483647 h 45"/>
                <a:gd name="T44" fmla="*/ 2147483647 w 51"/>
                <a:gd name="T45" fmla="*/ 2147483647 h 45"/>
                <a:gd name="T46" fmla="*/ 2147483647 w 51"/>
                <a:gd name="T47" fmla="*/ 2147483647 h 45"/>
                <a:gd name="T48" fmla="*/ 2147483647 w 51"/>
                <a:gd name="T49" fmla="*/ 2147483647 h 45"/>
                <a:gd name="T50" fmla="*/ 2147483647 w 51"/>
                <a:gd name="T51" fmla="*/ 2147483647 h 45"/>
                <a:gd name="T52" fmla="*/ 2147483647 w 51"/>
                <a:gd name="T53" fmla="*/ 2147483647 h 45"/>
                <a:gd name="T54" fmla="*/ 2147483647 w 51"/>
                <a:gd name="T55" fmla="*/ 2147483647 h 45"/>
                <a:gd name="T56" fmla="*/ 2147483647 w 51"/>
                <a:gd name="T57" fmla="*/ 2147483647 h 45"/>
                <a:gd name="T58" fmla="*/ 2147483647 w 51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"/>
                <a:gd name="T91" fmla="*/ 0 h 45"/>
                <a:gd name="T92" fmla="*/ 51 w 51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" h="45">
                  <a:moveTo>
                    <a:pt x="48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50" y="19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63" name="Freeform 119"/>
            <p:cNvSpPr/>
            <p:nvPr/>
          </p:nvSpPr>
          <p:spPr bwMode="auto">
            <a:xfrm>
              <a:off x="4965700" y="4797425"/>
              <a:ext cx="233363" cy="231775"/>
            </a:xfrm>
            <a:custGeom>
              <a:avLst/>
              <a:gdLst>
                <a:gd name="T0" fmla="*/ 2147483647 w 180"/>
                <a:gd name="T1" fmla="*/ 2147483647 h 180"/>
                <a:gd name="T2" fmla="*/ 2147483647 w 180"/>
                <a:gd name="T3" fmla="*/ 2147483647 h 180"/>
                <a:gd name="T4" fmla="*/ 2147483647 w 180"/>
                <a:gd name="T5" fmla="*/ 2147483647 h 180"/>
                <a:gd name="T6" fmla="*/ 2147483647 w 180"/>
                <a:gd name="T7" fmla="*/ 2147483647 h 180"/>
                <a:gd name="T8" fmla="*/ 2147483647 w 180"/>
                <a:gd name="T9" fmla="*/ 2147483647 h 180"/>
                <a:gd name="T10" fmla="*/ 2147483647 w 180"/>
                <a:gd name="T11" fmla="*/ 2147483647 h 180"/>
                <a:gd name="T12" fmla="*/ 2147483647 w 180"/>
                <a:gd name="T13" fmla="*/ 2147483647 h 180"/>
                <a:gd name="T14" fmla="*/ 2147483647 w 180"/>
                <a:gd name="T15" fmla="*/ 0 h 180"/>
                <a:gd name="T16" fmla="*/ 2147483647 w 180"/>
                <a:gd name="T17" fmla="*/ 2147483647 h 180"/>
                <a:gd name="T18" fmla="*/ 2147483647 w 180"/>
                <a:gd name="T19" fmla="*/ 2147483647 h 180"/>
                <a:gd name="T20" fmla="*/ 2147483647 w 180"/>
                <a:gd name="T21" fmla="*/ 2147483647 h 180"/>
                <a:gd name="T22" fmla="*/ 0 w 180"/>
                <a:gd name="T23" fmla="*/ 2147483647 h 180"/>
                <a:gd name="T24" fmla="*/ 0 w 180"/>
                <a:gd name="T25" fmla="*/ 2147483647 h 180"/>
                <a:gd name="T26" fmla="*/ 2147483647 w 180"/>
                <a:gd name="T27" fmla="*/ 2147483647 h 180"/>
                <a:gd name="T28" fmla="*/ 2147483647 w 180"/>
                <a:gd name="T29" fmla="*/ 2147483647 h 180"/>
                <a:gd name="T30" fmla="*/ 2147483647 w 180"/>
                <a:gd name="T31" fmla="*/ 2147483647 h 180"/>
                <a:gd name="T32" fmla="*/ 2147483647 w 180"/>
                <a:gd name="T33" fmla="*/ 2147483647 h 180"/>
                <a:gd name="T34" fmla="*/ 2147483647 w 180"/>
                <a:gd name="T35" fmla="*/ 2147483647 h 180"/>
                <a:gd name="T36" fmla="*/ 2147483647 w 180"/>
                <a:gd name="T37" fmla="*/ 2147483647 h 180"/>
                <a:gd name="T38" fmla="*/ 2147483647 w 180"/>
                <a:gd name="T39" fmla="*/ 2147483647 h 180"/>
                <a:gd name="T40" fmla="*/ 2147483647 w 180"/>
                <a:gd name="T41" fmla="*/ 2147483647 h 180"/>
                <a:gd name="T42" fmla="*/ 2147483647 w 18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0"/>
                <a:gd name="T67" fmla="*/ 0 h 180"/>
                <a:gd name="T68" fmla="*/ 180 w 180"/>
                <a:gd name="T69" fmla="*/ 180 h 1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0" h="180">
                  <a:moveTo>
                    <a:pt x="144" y="54"/>
                  </a:moveTo>
                  <a:lnTo>
                    <a:pt x="132" y="54"/>
                  </a:lnTo>
                  <a:lnTo>
                    <a:pt x="114" y="3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6"/>
                  </a:lnTo>
                  <a:lnTo>
                    <a:pt x="18" y="18"/>
                  </a:lnTo>
                  <a:lnTo>
                    <a:pt x="12" y="8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12" y="168"/>
                  </a:lnTo>
                  <a:lnTo>
                    <a:pt x="18" y="180"/>
                  </a:lnTo>
                  <a:lnTo>
                    <a:pt x="36" y="180"/>
                  </a:lnTo>
                  <a:lnTo>
                    <a:pt x="66" y="162"/>
                  </a:lnTo>
                  <a:lnTo>
                    <a:pt x="90" y="162"/>
                  </a:lnTo>
                  <a:lnTo>
                    <a:pt x="138" y="120"/>
                  </a:lnTo>
                  <a:lnTo>
                    <a:pt x="180" y="90"/>
                  </a:lnTo>
                  <a:lnTo>
                    <a:pt x="150" y="78"/>
                  </a:lnTo>
                  <a:lnTo>
                    <a:pt x="144" y="54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64" name="Freeform 120"/>
            <p:cNvSpPr/>
            <p:nvPr/>
          </p:nvSpPr>
          <p:spPr bwMode="auto">
            <a:xfrm>
              <a:off x="5205413" y="4619625"/>
              <a:ext cx="265112" cy="415925"/>
            </a:xfrm>
            <a:custGeom>
              <a:avLst/>
              <a:gdLst>
                <a:gd name="T0" fmla="*/ 2147483647 w 34"/>
                <a:gd name="T1" fmla="*/ 2147483647 h 54"/>
                <a:gd name="T2" fmla="*/ 2147483647 w 34"/>
                <a:gd name="T3" fmla="*/ 2147483647 h 54"/>
                <a:gd name="T4" fmla="*/ 2147483647 w 34"/>
                <a:gd name="T5" fmla="*/ 2147483647 h 54"/>
                <a:gd name="T6" fmla="*/ 2147483647 w 34"/>
                <a:gd name="T7" fmla="*/ 2147483647 h 54"/>
                <a:gd name="T8" fmla="*/ 2147483647 w 34"/>
                <a:gd name="T9" fmla="*/ 2147483647 h 54"/>
                <a:gd name="T10" fmla="*/ 2147483647 w 34"/>
                <a:gd name="T11" fmla="*/ 2147483647 h 54"/>
                <a:gd name="T12" fmla="*/ 2147483647 w 34"/>
                <a:gd name="T13" fmla="*/ 2147483647 h 54"/>
                <a:gd name="T14" fmla="*/ 2147483647 w 34"/>
                <a:gd name="T15" fmla="*/ 2147483647 h 54"/>
                <a:gd name="T16" fmla="*/ 2147483647 w 34"/>
                <a:gd name="T17" fmla="*/ 2147483647 h 54"/>
                <a:gd name="T18" fmla="*/ 2147483647 w 34"/>
                <a:gd name="T19" fmla="*/ 2147483647 h 54"/>
                <a:gd name="T20" fmla="*/ 2147483647 w 34"/>
                <a:gd name="T21" fmla="*/ 2147483647 h 54"/>
                <a:gd name="T22" fmla="*/ 2147483647 w 34"/>
                <a:gd name="T23" fmla="*/ 2147483647 h 54"/>
                <a:gd name="T24" fmla="*/ 0 w 34"/>
                <a:gd name="T25" fmla="*/ 2147483647 h 54"/>
                <a:gd name="T26" fmla="*/ 0 w 34"/>
                <a:gd name="T27" fmla="*/ 2147483647 h 54"/>
                <a:gd name="T28" fmla="*/ 2147483647 w 34"/>
                <a:gd name="T29" fmla="*/ 2147483647 h 54"/>
                <a:gd name="T30" fmla="*/ 2147483647 w 34"/>
                <a:gd name="T31" fmla="*/ 2147483647 h 54"/>
                <a:gd name="T32" fmla="*/ 2147483647 w 34"/>
                <a:gd name="T33" fmla="*/ 2147483647 h 54"/>
                <a:gd name="T34" fmla="*/ 2147483647 w 34"/>
                <a:gd name="T35" fmla="*/ 2147483647 h 54"/>
                <a:gd name="T36" fmla="*/ 2147483647 w 34"/>
                <a:gd name="T37" fmla="*/ 2147483647 h 54"/>
                <a:gd name="T38" fmla="*/ 2147483647 w 34"/>
                <a:gd name="T39" fmla="*/ 2147483647 h 54"/>
                <a:gd name="T40" fmla="*/ 2147483647 w 34"/>
                <a:gd name="T41" fmla="*/ 2147483647 h 54"/>
                <a:gd name="T42" fmla="*/ 2147483647 w 34"/>
                <a:gd name="T43" fmla="*/ 2147483647 h 54"/>
                <a:gd name="T44" fmla="*/ 2147483647 w 34"/>
                <a:gd name="T45" fmla="*/ 2147483647 h 54"/>
                <a:gd name="T46" fmla="*/ 2147483647 w 34"/>
                <a:gd name="T47" fmla="*/ 2147483647 h 54"/>
                <a:gd name="T48" fmla="*/ 2147483647 w 34"/>
                <a:gd name="T49" fmla="*/ 2147483647 h 54"/>
                <a:gd name="T50" fmla="*/ 2147483647 w 34"/>
                <a:gd name="T51" fmla="*/ 2147483647 h 54"/>
                <a:gd name="T52" fmla="*/ 2147483647 w 34"/>
                <a:gd name="T53" fmla="*/ 2147483647 h 54"/>
                <a:gd name="T54" fmla="*/ 2147483647 w 34"/>
                <a:gd name="T55" fmla="*/ 2147483647 h 54"/>
                <a:gd name="T56" fmla="*/ 2147483647 w 34"/>
                <a:gd name="T57" fmla="*/ 2147483647 h 54"/>
                <a:gd name="T58" fmla="*/ 2147483647 w 34"/>
                <a:gd name="T59" fmla="*/ 2147483647 h 54"/>
                <a:gd name="T60" fmla="*/ 2147483647 w 34"/>
                <a:gd name="T61" fmla="*/ 2147483647 h 54"/>
                <a:gd name="T62" fmla="*/ 2147483647 w 34"/>
                <a:gd name="T63" fmla="*/ 2147483647 h 54"/>
                <a:gd name="T64" fmla="*/ 2147483647 w 34"/>
                <a:gd name="T65" fmla="*/ 2147483647 h 54"/>
                <a:gd name="T66" fmla="*/ 2147483647 w 34"/>
                <a:gd name="T67" fmla="*/ 2147483647 h 54"/>
                <a:gd name="T68" fmla="*/ 2147483647 w 34"/>
                <a:gd name="T69" fmla="*/ 0 h 54"/>
                <a:gd name="T70" fmla="*/ 2147483647 w 34"/>
                <a:gd name="T71" fmla="*/ 0 h 54"/>
                <a:gd name="T72" fmla="*/ 2147483647 w 34"/>
                <a:gd name="T73" fmla="*/ 2147483647 h 54"/>
                <a:gd name="T74" fmla="*/ 2147483647 w 34"/>
                <a:gd name="T75" fmla="*/ 2147483647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65" name="Freeform 121"/>
            <p:cNvSpPr/>
            <p:nvPr/>
          </p:nvSpPr>
          <p:spPr bwMode="auto">
            <a:xfrm>
              <a:off x="5205413" y="4379913"/>
              <a:ext cx="257175" cy="261937"/>
            </a:xfrm>
            <a:custGeom>
              <a:avLst/>
              <a:gdLst>
                <a:gd name="T0" fmla="*/ 2147483647 w 33"/>
                <a:gd name="T1" fmla="*/ 2147483647 h 34"/>
                <a:gd name="T2" fmla="*/ 2147483647 w 33"/>
                <a:gd name="T3" fmla="*/ 2147483647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0 h 34"/>
                <a:gd name="T10" fmla="*/ 2147483647 w 33"/>
                <a:gd name="T11" fmla="*/ 2147483647 h 34"/>
                <a:gd name="T12" fmla="*/ 2147483647 w 33"/>
                <a:gd name="T13" fmla="*/ 2147483647 h 34"/>
                <a:gd name="T14" fmla="*/ 2147483647 w 33"/>
                <a:gd name="T15" fmla="*/ 2147483647 h 34"/>
                <a:gd name="T16" fmla="*/ 2147483647 w 33"/>
                <a:gd name="T17" fmla="*/ 2147483647 h 34"/>
                <a:gd name="T18" fmla="*/ 2147483647 w 33"/>
                <a:gd name="T19" fmla="*/ 2147483647 h 34"/>
                <a:gd name="T20" fmla="*/ 2147483647 w 33"/>
                <a:gd name="T21" fmla="*/ 2147483647 h 34"/>
                <a:gd name="T22" fmla="*/ 0 w 33"/>
                <a:gd name="T23" fmla="*/ 2147483647 h 34"/>
                <a:gd name="T24" fmla="*/ 2147483647 w 33"/>
                <a:gd name="T25" fmla="*/ 2147483647 h 34"/>
                <a:gd name="T26" fmla="*/ 2147483647 w 33"/>
                <a:gd name="T27" fmla="*/ 2147483647 h 34"/>
                <a:gd name="T28" fmla="*/ 2147483647 w 33"/>
                <a:gd name="T29" fmla="*/ 2147483647 h 34"/>
                <a:gd name="T30" fmla="*/ 2147483647 w 33"/>
                <a:gd name="T31" fmla="*/ 2147483647 h 34"/>
                <a:gd name="T32" fmla="*/ 2147483647 w 33"/>
                <a:gd name="T33" fmla="*/ 2147483647 h 34"/>
                <a:gd name="T34" fmla="*/ 2147483647 w 33"/>
                <a:gd name="T35" fmla="*/ 2147483647 h 34"/>
                <a:gd name="T36" fmla="*/ 2147483647 w 33"/>
                <a:gd name="T37" fmla="*/ 2147483647 h 34"/>
                <a:gd name="T38" fmla="*/ 2147483647 w 33"/>
                <a:gd name="T39" fmla="*/ 2147483647 h 34"/>
                <a:gd name="T40" fmla="*/ 2147483647 w 33"/>
                <a:gd name="T41" fmla="*/ 2147483647 h 34"/>
                <a:gd name="T42" fmla="*/ 2147483647 w 33"/>
                <a:gd name="T43" fmla="*/ 2147483647 h 34"/>
                <a:gd name="T44" fmla="*/ 2147483647 w 33"/>
                <a:gd name="T45" fmla="*/ 2147483647 h 34"/>
                <a:gd name="T46" fmla="*/ 2147483647 w 33"/>
                <a:gd name="T47" fmla="*/ 2147483647 h 34"/>
                <a:gd name="T48" fmla="*/ 2147483647 w 33"/>
                <a:gd name="T49" fmla="*/ 2147483647 h 34"/>
                <a:gd name="T50" fmla="*/ 2147483647 w 33"/>
                <a:gd name="T51" fmla="*/ 2147483647 h 34"/>
                <a:gd name="T52" fmla="*/ 2147483647 w 33"/>
                <a:gd name="T53" fmla="*/ 2147483647 h 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"/>
                <a:gd name="T82" fmla="*/ 0 h 34"/>
                <a:gd name="T83" fmla="*/ 33 w 33"/>
                <a:gd name="T84" fmla="*/ 34 h 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" h="34">
                  <a:moveTo>
                    <a:pt x="25" y="6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9" y="26"/>
                  </a:cubicBezTo>
                  <a:cubicBezTo>
                    <a:pt x="9" y="26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5"/>
                    <a:pt x="28" y="14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25" y="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66" name="Freeform 122"/>
            <p:cNvSpPr/>
            <p:nvPr/>
          </p:nvSpPr>
          <p:spPr bwMode="auto">
            <a:xfrm>
              <a:off x="4770438" y="4502150"/>
              <a:ext cx="295275" cy="295275"/>
            </a:xfrm>
            <a:custGeom>
              <a:avLst/>
              <a:gdLst>
                <a:gd name="T0" fmla="*/ 2147483647 w 38"/>
                <a:gd name="T1" fmla="*/ 2147483647 h 38"/>
                <a:gd name="T2" fmla="*/ 2147483647 w 38"/>
                <a:gd name="T3" fmla="*/ 2147483647 h 38"/>
                <a:gd name="T4" fmla="*/ 2147483647 w 38"/>
                <a:gd name="T5" fmla="*/ 2147483647 h 38"/>
                <a:gd name="T6" fmla="*/ 2147483647 w 38"/>
                <a:gd name="T7" fmla="*/ 2147483647 h 38"/>
                <a:gd name="T8" fmla="*/ 2147483647 w 38"/>
                <a:gd name="T9" fmla="*/ 2147483647 h 38"/>
                <a:gd name="T10" fmla="*/ 2147483647 w 38"/>
                <a:gd name="T11" fmla="*/ 2147483647 h 38"/>
                <a:gd name="T12" fmla="*/ 2147483647 w 38"/>
                <a:gd name="T13" fmla="*/ 2147483647 h 38"/>
                <a:gd name="T14" fmla="*/ 2147483647 w 38"/>
                <a:gd name="T15" fmla="*/ 2147483647 h 38"/>
                <a:gd name="T16" fmla="*/ 2147483647 w 38"/>
                <a:gd name="T17" fmla="*/ 2147483647 h 38"/>
                <a:gd name="T18" fmla="*/ 2147483647 w 38"/>
                <a:gd name="T19" fmla="*/ 2147483647 h 38"/>
                <a:gd name="T20" fmla="*/ 2147483647 w 38"/>
                <a:gd name="T21" fmla="*/ 2147483647 h 38"/>
                <a:gd name="T22" fmla="*/ 2147483647 w 38"/>
                <a:gd name="T23" fmla="*/ 2147483647 h 38"/>
                <a:gd name="T24" fmla="*/ 2147483647 w 38"/>
                <a:gd name="T25" fmla="*/ 2147483647 h 38"/>
                <a:gd name="T26" fmla="*/ 2147483647 w 38"/>
                <a:gd name="T27" fmla="*/ 2147483647 h 38"/>
                <a:gd name="T28" fmla="*/ 2147483647 w 38"/>
                <a:gd name="T29" fmla="*/ 2147483647 h 38"/>
                <a:gd name="T30" fmla="*/ 2147483647 w 38"/>
                <a:gd name="T31" fmla="*/ 2147483647 h 38"/>
                <a:gd name="T32" fmla="*/ 2147483647 w 38"/>
                <a:gd name="T33" fmla="*/ 0 h 38"/>
                <a:gd name="T34" fmla="*/ 2147483647 w 38"/>
                <a:gd name="T35" fmla="*/ 0 h 38"/>
                <a:gd name="T36" fmla="*/ 2147483647 w 38"/>
                <a:gd name="T37" fmla="*/ 2147483647 h 38"/>
                <a:gd name="T38" fmla="*/ 2147483647 w 38"/>
                <a:gd name="T39" fmla="*/ 2147483647 h 38"/>
                <a:gd name="T40" fmla="*/ 2147483647 w 38"/>
                <a:gd name="T41" fmla="*/ 2147483647 h 38"/>
                <a:gd name="T42" fmla="*/ 0 w 38"/>
                <a:gd name="T43" fmla="*/ 2147483647 h 38"/>
                <a:gd name="T44" fmla="*/ 0 w 38"/>
                <a:gd name="T45" fmla="*/ 2147483647 h 38"/>
                <a:gd name="T46" fmla="*/ 2147483647 w 38"/>
                <a:gd name="T47" fmla="*/ 2147483647 h 38"/>
                <a:gd name="T48" fmla="*/ 2147483647 w 38"/>
                <a:gd name="T49" fmla="*/ 2147483647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38"/>
                <a:gd name="T77" fmla="*/ 38 w 38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67" name="Freeform 123"/>
            <p:cNvSpPr/>
            <p:nvPr/>
          </p:nvSpPr>
          <p:spPr bwMode="auto">
            <a:xfrm>
              <a:off x="4770438" y="4224338"/>
              <a:ext cx="458787" cy="455612"/>
            </a:xfrm>
            <a:custGeom>
              <a:avLst/>
              <a:gdLst>
                <a:gd name="T0" fmla="*/ 2147483647 w 59"/>
                <a:gd name="T1" fmla="*/ 2147483647 h 59"/>
                <a:gd name="T2" fmla="*/ 2147483647 w 59"/>
                <a:gd name="T3" fmla="*/ 2147483647 h 59"/>
                <a:gd name="T4" fmla="*/ 2147483647 w 59"/>
                <a:gd name="T5" fmla="*/ 2147483647 h 59"/>
                <a:gd name="T6" fmla="*/ 2147483647 w 59"/>
                <a:gd name="T7" fmla="*/ 2147483647 h 59"/>
                <a:gd name="T8" fmla="*/ 2147483647 w 59"/>
                <a:gd name="T9" fmla="*/ 2147483647 h 59"/>
                <a:gd name="T10" fmla="*/ 2147483647 w 59"/>
                <a:gd name="T11" fmla="*/ 2147483647 h 59"/>
                <a:gd name="T12" fmla="*/ 0 w 59"/>
                <a:gd name="T13" fmla="*/ 2147483647 h 59"/>
                <a:gd name="T14" fmla="*/ 2147483647 w 59"/>
                <a:gd name="T15" fmla="*/ 2147483647 h 59"/>
                <a:gd name="T16" fmla="*/ 2147483647 w 59"/>
                <a:gd name="T17" fmla="*/ 2147483647 h 59"/>
                <a:gd name="T18" fmla="*/ 2147483647 w 59"/>
                <a:gd name="T19" fmla="*/ 2147483647 h 59"/>
                <a:gd name="T20" fmla="*/ 2147483647 w 59"/>
                <a:gd name="T21" fmla="*/ 2147483647 h 59"/>
                <a:gd name="T22" fmla="*/ 2147483647 w 59"/>
                <a:gd name="T23" fmla="*/ 2147483647 h 59"/>
                <a:gd name="T24" fmla="*/ 2147483647 w 59"/>
                <a:gd name="T25" fmla="*/ 2147483647 h 59"/>
                <a:gd name="T26" fmla="*/ 2147483647 w 59"/>
                <a:gd name="T27" fmla="*/ 2147483647 h 59"/>
                <a:gd name="T28" fmla="*/ 2147483647 w 59"/>
                <a:gd name="T29" fmla="*/ 2147483647 h 59"/>
                <a:gd name="T30" fmla="*/ 2147483647 w 59"/>
                <a:gd name="T31" fmla="*/ 2147483647 h 59"/>
                <a:gd name="T32" fmla="*/ 2147483647 w 59"/>
                <a:gd name="T33" fmla="*/ 2147483647 h 59"/>
                <a:gd name="T34" fmla="*/ 2147483647 w 59"/>
                <a:gd name="T35" fmla="*/ 2147483647 h 59"/>
                <a:gd name="T36" fmla="*/ 2147483647 w 59"/>
                <a:gd name="T37" fmla="*/ 2147483647 h 59"/>
                <a:gd name="T38" fmla="*/ 2147483647 w 59"/>
                <a:gd name="T39" fmla="*/ 2147483647 h 59"/>
                <a:gd name="T40" fmla="*/ 2147483647 w 59"/>
                <a:gd name="T41" fmla="*/ 2147483647 h 59"/>
                <a:gd name="T42" fmla="*/ 2147483647 w 59"/>
                <a:gd name="T43" fmla="*/ 2147483647 h 59"/>
                <a:gd name="T44" fmla="*/ 2147483647 w 59"/>
                <a:gd name="T45" fmla="*/ 2147483647 h 59"/>
                <a:gd name="T46" fmla="*/ 2147483647 w 59"/>
                <a:gd name="T47" fmla="*/ 2147483647 h 59"/>
                <a:gd name="T48" fmla="*/ 2147483647 w 59"/>
                <a:gd name="T49" fmla="*/ 2147483647 h 59"/>
                <a:gd name="T50" fmla="*/ 2147483647 w 59"/>
                <a:gd name="T51" fmla="*/ 2147483647 h 59"/>
                <a:gd name="T52" fmla="*/ 2147483647 w 59"/>
                <a:gd name="T53" fmla="*/ 2147483647 h 59"/>
                <a:gd name="T54" fmla="*/ 2147483647 w 59"/>
                <a:gd name="T55" fmla="*/ 2147483647 h 59"/>
                <a:gd name="T56" fmla="*/ 2147483647 w 59"/>
                <a:gd name="T57" fmla="*/ 2147483647 h 59"/>
                <a:gd name="T58" fmla="*/ 2147483647 w 59"/>
                <a:gd name="T59" fmla="*/ 2147483647 h 59"/>
                <a:gd name="T60" fmla="*/ 2147483647 w 59"/>
                <a:gd name="T61" fmla="*/ 2147483647 h 59"/>
                <a:gd name="T62" fmla="*/ 2147483647 w 59"/>
                <a:gd name="T63" fmla="*/ 2147483647 h 59"/>
                <a:gd name="T64" fmla="*/ 2147483647 w 59"/>
                <a:gd name="T65" fmla="*/ 2147483647 h 59"/>
                <a:gd name="T66" fmla="*/ 2147483647 w 59"/>
                <a:gd name="T67" fmla="*/ 2147483647 h 59"/>
                <a:gd name="T68" fmla="*/ 2147483647 w 59"/>
                <a:gd name="T69" fmla="*/ 0 h 59"/>
                <a:gd name="T70" fmla="*/ 2147483647 w 59"/>
                <a:gd name="T71" fmla="*/ 2147483647 h 59"/>
                <a:gd name="T72" fmla="*/ 2147483647 w 59"/>
                <a:gd name="T73" fmla="*/ 2147483647 h 59"/>
                <a:gd name="T74" fmla="*/ 2147483647 w 59"/>
                <a:gd name="T75" fmla="*/ 2147483647 h 59"/>
                <a:gd name="T76" fmla="*/ 2147483647 w 59"/>
                <a:gd name="T77" fmla="*/ 2147483647 h 59"/>
                <a:gd name="T78" fmla="*/ 2147483647 w 59"/>
                <a:gd name="T79" fmla="*/ 2147483647 h 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9"/>
                <a:gd name="T121" fmla="*/ 0 h 59"/>
                <a:gd name="T122" fmla="*/ 59 w 59"/>
                <a:gd name="T123" fmla="*/ 59 h 5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9" h="59">
                  <a:moveTo>
                    <a:pt x="21" y="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11" y="36"/>
                    <a:pt x="12" y="36"/>
                  </a:cubicBezTo>
                  <a:cubicBezTo>
                    <a:pt x="13" y="36"/>
                    <a:pt x="17" y="42"/>
                    <a:pt x="18" y="42"/>
                  </a:cubicBezTo>
                  <a:cubicBezTo>
                    <a:pt x="19" y="42"/>
                    <a:pt x="20" y="43"/>
                    <a:pt x="21" y="42"/>
                  </a:cubicBezTo>
                  <a:cubicBezTo>
                    <a:pt x="22" y="42"/>
                    <a:pt x="24" y="40"/>
                    <a:pt x="24" y="40"/>
                  </a:cubicBezTo>
                  <a:cubicBezTo>
                    <a:pt x="25" y="40"/>
                    <a:pt x="30" y="40"/>
                    <a:pt x="30" y="4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68" name="Freeform 124"/>
            <p:cNvSpPr/>
            <p:nvPr/>
          </p:nvSpPr>
          <p:spPr bwMode="auto">
            <a:xfrm>
              <a:off x="5281613" y="3916363"/>
              <a:ext cx="365125" cy="349250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2147483647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0 h 45"/>
                <a:gd name="T30" fmla="*/ 2147483647 w 47"/>
                <a:gd name="T31" fmla="*/ 0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2147483647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w 47"/>
                <a:gd name="T47" fmla="*/ 2147483647 h 45"/>
                <a:gd name="T48" fmla="*/ 2147483647 w 47"/>
                <a:gd name="T49" fmla="*/ 2147483647 h 45"/>
                <a:gd name="T50" fmla="*/ 2147483647 w 47"/>
                <a:gd name="T51" fmla="*/ 2147483647 h 45"/>
                <a:gd name="T52" fmla="*/ 2147483647 w 47"/>
                <a:gd name="T53" fmla="*/ 2147483647 h 45"/>
                <a:gd name="T54" fmla="*/ 2147483647 w 47"/>
                <a:gd name="T55" fmla="*/ 2147483647 h 45"/>
                <a:gd name="T56" fmla="*/ 2147483647 w 47"/>
                <a:gd name="T57" fmla="*/ 2147483647 h 45"/>
                <a:gd name="T58" fmla="*/ 2147483647 w 47"/>
                <a:gd name="T59" fmla="*/ 2147483647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7"/>
                <a:gd name="T91" fmla="*/ 0 h 45"/>
                <a:gd name="T92" fmla="*/ 47 w 47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7" h="45">
                  <a:moveTo>
                    <a:pt x="22" y="45"/>
                  </a:moveTo>
                  <a:cubicBezTo>
                    <a:pt x="23" y="45"/>
                    <a:pt x="24" y="44"/>
                    <a:pt x="24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21" y="45"/>
                    <a:pt x="22" y="45"/>
                  </a:cubicBez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69" name="Freeform 125"/>
            <p:cNvSpPr/>
            <p:nvPr/>
          </p:nvSpPr>
          <p:spPr bwMode="auto">
            <a:xfrm>
              <a:off x="5305425" y="4240213"/>
              <a:ext cx="201613" cy="233362"/>
            </a:xfrm>
            <a:custGeom>
              <a:avLst/>
              <a:gdLst>
                <a:gd name="T0" fmla="*/ 2147483647 w 26"/>
                <a:gd name="T1" fmla="*/ 2147483647 h 30"/>
                <a:gd name="T2" fmla="*/ 2147483647 w 26"/>
                <a:gd name="T3" fmla="*/ 2147483647 h 30"/>
                <a:gd name="T4" fmla="*/ 2147483647 w 26"/>
                <a:gd name="T5" fmla="*/ 2147483647 h 30"/>
                <a:gd name="T6" fmla="*/ 2147483647 w 26"/>
                <a:gd name="T7" fmla="*/ 2147483647 h 30"/>
                <a:gd name="T8" fmla="*/ 2147483647 w 26"/>
                <a:gd name="T9" fmla="*/ 2147483647 h 30"/>
                <a:gd name="T10" fmla="*/ 2147483647 w 26"/>
                <a:gd name="T11" fmla="*/ 2147483647 h 30"/>
                <a:gd name="T12" fmla="*/ 2147483647 w 26"/>
                <a:gd name="T13" fmla="*/ 2147483647 h 30"/>
                <a:gd name="T14" fmla="*/ 2147483647 w 26"/>
                <a:gd name="T15" fmla="*/ 0 h 30"/>
                <a:gd name="T16" fmla="*/ 2147483647 w 26"/>
                <a:gd name="T17" fmla="*/ 2147483647 h 30"/>
                <a:gd name="T18" fmla="*/ 2147483647 w 26"/>
                <a:gd name="T19" fmla="*/ 2147483647 h 30"/>
                <a:gd name="T20" fmla="*/ 0 w 26"/>
                <a:gd name="T21" fmla="*/ 2147483647 h 30"/>
                <a:gd name="T22" fmla="*/ 2147483647 w 26"/>
                <a:gd name="T23" fmla="*/ 2147483647 h 30"/>
                <a:gd name="T24" fmla="*/ 2147483647 w 26"/>
                <a:gd name="T25" fmla="*/ 2147483647 h 30"/>
                <a:gd name="T26" fmla="*/ 0 w 26"/>
                <a:gd name="T27" fmla="*/ 2147483647 h 30"/>
                <a:gd name="T28" fmla="*/ 2147483647 w 26"/>
                <a:gd name="T29" fmla="*/ 2147483647 h 30"/>
                <a:gd name="T30" fmla="*/ 2147483647 w 26"/>
                <a:gd name="T31" fmla="*/ 2147483647 h 30"/>
                <a:gd name="T32" fmla="*/ 2147483647 w 26"/>
                <a:gd name="T33" fmla="*/ 2147483647 h 30"/>
                <a:gd name="T34" fmla="*/ 2147483647 w 26"/>
                <a:gd name="T35" fmla="*/ 2147483647 h 30"/>
                <a:gd name="T36" fmla="*/ 2147483647 w 26"/>
                <a:gd name="T37" fmla="*/ 2147483647 h 30"/>
                <a:gd name="T38" fmla="*/ 2147483647 w 26"/>
                <a:gd name="T39" fmla="*/ 2147483647 h 30"/>
                <a:gd name="T40" fmla="*/ 2147483647 w 26"/>
                <a:gd name="T41" fmla="*/ 2147483647 h 30"/>
                <a:gd name="T42" fmla="*/ 2147483647 w 26"/>
                <a:gd name="T43" fmla="*/ 2147483647 h 30"/>
                <a:gd name="T44" fmla="*/ 2147483647 w 26"/>
                <a:gd name="T45" fmla="*/ 2147483647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"/>
                <a:gd name="T70" fmla="*/ 0 h 30"/>
                <a:gd name="T71" fmla="*/ 26 w 26"/>
                <a:gd name="T72" fmla="*/ 30 h 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" h="30">
                  <a:moveTo>
                    <a:pt x="23" y="7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8" y="3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0" name="Freeform 126"/>
            <p:cNvSpPr/>
            <p:nvPr/>
          </p:nvSpPr>
          <p:spPr bwMode="auto">
            <a:xfrm>
              <a:off x="5087938" y="4743450"/>
              <a:ext cx="185737" cy="176213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0 w 24"/>
                <a:gd name="T7" fmla="*/ 2147483647 h 23"/>
                <a:gd name="T8" fmla="*/ 2147483647 w 24"/>
                <a:gd name="T9" fmla="*/ 2147483647 h 23"/>
                <a:gd name="T10" fmla="*/ 2147483647 w 24"/>
                <a:gd name="T11" fmla="*/ 2147483647 h 23"/>
                <a:gd name="T12" fmla="*/ 2147483647 w 24"/>
                <a:gd name="T13" fmla="*/ 2147483647 h 23"/>
                <a:gd name="T14" fmla="*/ 2147483647 w 24"/>
                <a:gd name="T15" fmla="*/ 2147483647 h 23"/>
                <a:gd name="T16" fmla="*/ 2147483647 w 24"/>
                <a:gd name="T17" fmla="*/ 2147483647 h 23"/>
                <a:gd name="T18" fmla="*/ 2147483647 w 24"/>
                <a:gd name="T19" fmla="*/ 2147483647 h 23"/>
                <a:gd name="T20" fmla="*/ 2147483647 w 24"/>
                <a:gd name="T21" fmla="*/ 2147483647 h 23"/>
                <a:gd name="T22" fmla="*/ 2147483647 w 24"/>
                <a:gd name="T23" fmla="*/ 2147483647 h 23"/>
                <a:gd name="T24" fmla="*/ 2147483647 w 24"/>
                <a:gd name="T25" fmla="*/ 2147483647 h 23"/>
                <a:gd name="T26" fmla="*/ 2147483647 w 24"/>
                <a:gd name="T27" fmla="*/ 2147483647 h 23"/>
                <a:gd name="T28" fmla="*/ 2147483647 w 24"/>
                <a:gd name="T29" fmla="*/ 2147483647 h 23"/>
                <a:gd name="T30" fmla="*/ 2147483647 w 24"/>
                <a:gd name="T31" fmla="*/ 0 h 23"/>
                <a:gd name="T32" fmla="*/ 2147483647 w 24"/>
                <a:gd name="T33" fmla="*/ 2147483647 h 23"/>
                <a:gd name="T34" fmla="*/ 2147483647 w 24"/>
                <a:gd name="T35" fmla="*/ 2147483647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3"/>
                <a:gd name="T56" fmla="*/ 24 w 24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3">
                  <a:moveTo>
                    <a:pt x="9" y="5"/>
                  </a:moveTo>
                  <a:cubicBezTo>
                    <a:pt x="9" y="5"/>
                    <a:pt x="6" y="8"/>
                    <a:pt x="6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1" name="Freeform 127"/>
            <p:cNvSpPr/>
            <p:nvPr/>
          </p:nvSpPr>
          <p:spPr bwMode="auto">
            <a:xfrm>
              <a:off x="5018088" y="4265613"/>
              <a:ext cx="334962" cy="538162"/>
            </a:xfrm>
            <a:custGeom>
              <a:avLst/>
              <a:gdLst>
                <a:gd name="T0" fmla="*/ 2147483647 w 43"/>
                <a:gd name="T1" fmla="*/ 2147483647 h 70"/>
                <a:gd name="T2" fmla="*/ 2147483647 w 43"/>
                <a:gd name="T3" fmla="*/ 2147483647 h 70"/>
                <a:gd name="T4" fmla="*/ 2147483647 w 43"/>
                <a:gd name="T5" fmla="*/ 2147483647 h 70"/>
                <a:gd name="T6" fmla="*/ 2147483647 w 43"/>
                <a:gd name="T7" fmla="*/ 2147483647 h 70"/>
                <a:gd name="T8" fmla="*/ 2147483647 w 43"/>
                <a:gd name="T9" fmla="*/ 2147483647 h 70"/>
                <a:gd name="T10" fmla="*/ 2147483647 w 43"/>
                <a:gd name="T11" fmla="*/ 2147483647 h 70"/>
                <a:gd name="T12" fmla="*/ 2147483647 w 43"/>
                <a:gd name="T13" fmla="*/ 2147483647 h 70"/>
                <a:gd name="T14" fmla="*/ 2147483647 w 43"/>
                <a:gd name="T15" fmla="*/ 2147483647 h 70"/>
                <a:gd name="T16" fmla="*/ 2147483647 w 43"/>
                <a:gd name="T17" fmla="*/ 2147483647 h 70"/>
                <a:gd name="T18" fmla="*/ 2147483647 w 43"/>
                <a:gd name="T19" fmla="*/ 2147483647 h 70"/>
                <a:gd name="T20" fmla="*/ 2147483647 w 43"/>
                <a:gd name="T21" fmla="*/ 2147483647 h 70"/>
                <a:gd name="T22" fmla="*/ 2147483647 w 43"/>
                <a:gd name="T23" fmla="*/ 2147483647 h 70"/>
                <a:gd name="T24" fmla="*/ 2147483647 w 43"/>
                <a:gd name="T25" fmla="*/ 2147483647 h 70"/>
                <a:gd name="T26" fmla="*/ 2147483647 w 43"/>
                <a:gd name="T27" fmla="*/ 2147483647 h 70"/>
                <a:gd name="T28" fmla="*/ 2147483647 w 43"/>
                <a:gd name="T29" fmla="*/ 2147483647 h 70"/>
                <a:gd name="T30" fmla="*/ 0 w 43"/>
                <a:gd name="T31" fmla="*/ 2147483647 h 70"/>
                <a:gd name="T32" fmla="*/ 0 w 43"/>
                <a:gd name="T33" fmla="*/ 2147483647 h 70"/>
                <a:gd name="T34" fmla="*/ 2147483647 w 43"/>
                <a:gd name="T35" fmla="*/ 2147483647 h 70"/>
                <a:gd name="T36" fmla="*/ 2147483647 w 43"/>
                <a:gd name="T37" fmla="*/ 2147483647 h 70"/>
                <a:gd name="T38" fmla="*/ 2147483647 w 43"/>
                <a:gd name="T39" fmla="*/ 2147483647 h 70"/>
                <a:gd name="T40" fmla="*/ 2147483647 w 43"/>
                <a:gd name="T41" fmla="*/ 2147483647 h 70"/>
                <a:gd name="T42" fmla="*/ 2147483647 w 43"/>
                <a:gd name="T43" fmla="*/ 2147483647 h 70"/>
                <a:gd name="T44" fmla="*/ 2147483647 w 43"/>
                <a:gd name="T45" fmla="*/ 2147483647 h 70"/>
                <a:gd name="T46" fmla="*/ 2147483647 w 43"/>
                <a:gd name="T47" fmla="*/ 2147483647 h 70"/>
                <a:gd name="T48" fmla="*/ 2147483647 w 43"/>
                <a:gd name="T49" fmla="*/ 2147483647 h 70"/>
                <a:gd name="T50" fmla="*/ 2147483647 w 43"/>
                <a:gd name="T51" fmla="*/ 2147483647 h 70"/>
                <a:gd name="T52" fmla="*/ 2147483647 w 43"/>
                <a:gd name="T53" fmla="*/ 2147483647 h 70"/>
                <a:gd name="T54" fmla="*/ 2147483647 w 43"/>
                <a:gd name="T55" fmla="*/ 2147483647 h 70"/>
                <a:gd name="T56" fmla="*/ 2147483647 w 43"/>
                <a:gd name="T57" fmla="*/ 2147483647 h 70"/>
                <a:gd name="T58" fmla="*/ 2147483647 w 43"/>
                <a:gd name="T59" fmla="*/ 2147483647 h 70"/>
                <a:gd name="T60" fmla="*/ 2147483647 w 43"/>
                <a:gd name="T61" fmla="*/ 2147483647 h 70"/>
                <a:gd name="T62" fmla="*/ 2147483647 w 43"/>
                <a:gd name="T63" fmla="*/ 2147483647 h 70"/>
                <a:gd name="T64" fmla="*/ 2147483647 w 43"/>
                <a:gd name="T65" fmla="*/ 2147483647 h 70"/>
                <a:gd name="T66" fmla="*/ 2147483647 w 43"/>
                <a:gd name="T67" fmla="*/ 2147483647 h 70"/>
                <a:gd name="T68" fmla="*/ 2147483647 w 43"/>
                <a:gd name="T69" fmla="*/ 2147483647 h 70"/>
                <a:gd name="T70" fmla="*/ 2147483647 w 43"/>
                <a:gd name="T71" fmla="*/ 2147483647 h 70"/>
                <a:gd name="T72" fmla="*/ 2147483647 w 43"/>
                <a:gd name="T73" fmla="*/ 2147483647 h 70"/>
                <a:gd name="T74" fmla="*/ 2147483647 w 43"/>
                <a:gd name="T75" fmla="*/ 2147483647 h 70"/>
                <a:gd name="T76" fmla="*/ 2147483647 w 43"/>
                <a:gd name="T77" fmla="*/ 2147483647 h 70"/>
                <a:gd name="T78" fmla="*/ 2147483647 w 43"/>
                <a:gd name="T79" fmla="*/ 2147483647 h 70"/>
                <a:gd name="T80" fmla="*/ 2147483647 w 43"/>
                <a:gd name="T81" fmla="*/ 2147483647 h 70"/>
                <a:gd name="T82" fmla="*/ 2147483647 w 43"/>
                <a:gd name="T83" fmla="*/ 2147483647 h 70"/>
                <a:gd name="T84" fmla="*/ 2147483647 w 43"/>
                <a:gd name="T85" fmla="*/ 2147483647 h 70"/>
                <a:gd name="T86" fmla="*/ 2147483647 w 43"/>
                <a:gd name="T87" fmla="*/ 2147483647 h 70"/>
                <a:gd name="T88" fmla="*/ 2147483647 w 43"/>
                <a:gd name="T89" fmla="*/ 2147483647 h 70"/>
                <a:gd name="T90" fmla="*/ 2147483647 w 43"/>
                <a:gd name="T91" fmla="*/ 2147483647 h 70"/>
                <a:gd name="T92" fmla="*/ 2147483647 w 43"/>
                <a:gd name="T93" fmla="*/ 2147483647 h 70"/>
                <a:gd name="T94" fmla="*/ 2147483647 w 43"/>
                <a:gd name="T95" fmla="*/ 2147483647 h 70"/>
                <a:gd name="T96" fmla="*/ 2147483647 w 43"/>
                <a:gd name="T97" fmla="*/ 2147483647 h 70"/>
                <a:gd name="T98" fmla="*/ 2147483647 w 43"/>
                <a:gd name="T99" fmla="*/ 2147483647 h 70"/>
                <a:gd name="T100" fmla="*/ 2147483647 w 43"/>
                <a:gd name="T101" fmla="*/ 2147483647 h 70"/>
                <a:gd name="T102" fmla="*/ 2147483647 w 43"/>
                <a:gd name="T103" fmla="*/ 2147483647 h 70"/>
                <a:gd name="T104" fmla="*/ 2147483647 w 43"/>
                <a:gd name="T105" fmla="*/ 2147483647 h 70"/>
                <a:gd name="T106" fmla="*/ 2147483647 w 43"/>
                <a:gd name="T107" fmla="*/ 2147483647 h 70"/>
                <a:gd name="T108" fmla="*/ 2147483647 w 43"/>
                <a:gd name="T109" fmla="*/ 2147483647 h 70"/>
                <a:gd name="T110" fmla="*/ 2147483647 w 43"/>
                <a:gd name="T111" fmla="*/ 0 h 70"/>
                <a:gd name="T112" fmla="*/ 2147483647 w 43"/>
                <a:gd name="T113" fmla="*/ 0 h 70"/>
                <a:gd name="T114" fmla="*/ 2147483647 w 43"/>
                <a:gd name="T115" fmla="*/ 2147483647 h 70"/>
                <a:gd name="T116" fmla="*/ 2147483647 w 43"/>
                <a:gd name="T117" fmla="*/ 0 h 70"/>
                <a:gd name="T118" fmla="*/ 2147483647 w 43"/>
                <a:gd name="T119" fmla="*/ 2147483647 h 70"/>
                <a:gd name="T120" fmla="*/ 2147483647 w 43"/>
                <a:gd name="T121" fmla="*/ 2147483647 h 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"/>
                <a:gd name="T184" fmla="*/ 0 h 70"/>
                <a:gd name="T185" fmla="*/ 43 w 43"/>
                <a:gd name="T186" fmla="*/ 70 h 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" h="70">
                  <a:moveTo>
                    <a:pt x="27" y="6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4" y="70"/>
                    <a:pt x="15" y="70"/>
                  </a:cubicBezTo>
                  <a:cubicBezTo>
                    <a:pt x="15" y="70"/>
                    <a:pt x="18" y="67"/>
                    <a:pt x="18" y="67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3" y="41"/>
                    <a:pt x="33" y="41"/>
                  </a:cubicBezTo>
                  <a:cubicBezTo>
                    <a:pt x="32" y="41"/>
                    <a:pt x="28" y="39"/>
                    <a:pt x="28" y="39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7" y="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2" name="Freeform 128"/>
            <p:cNvSpPr/>
            <p:nvPr/>
          </p:nvSpPr>
          <p:spPr bwMode="auto">
            <a:xfrm>
              <a:off x="4352925" y="3986213"/>
              <a:ext cx="185738" cy="139700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2147483647 w 144"/>
                <a:gd name="T39" fmla="*/ 2147483647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9"/>
                <a:gd name="T62" fmla="*/ 144 w 144"/>
                <a:gd name="T63" fmla="*/ 109 h 10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3" name="Freeform 129"/>
            <p:cNvSpPr/>
            <p:nvPr/>
          </p:nvSpPr>
          <p:spPr bwMode="auto">
            <a:xfrm>
              <a:off x="4352925" y="3986213"/>
              <a:ext cx="185738" cy="139700"/>
            </a:xfrm>
            <a:custGeom>
              <a:avLst/>
              <a:gdLst>
                <a:gd name="T0" fmla="*/ 2147483647 w 144"/>
                <a:gd name="T1" fmla="*/ 2147483647 h 109"/>
                <a:gd name="T2" fmla="*/ 2147483647 w 144"/>
                <a:gd name="T3" fmla="*/ 2147483647 h 109"/>
                <a:gd name="T4" fmla="*/ 2147483647 w 144"/>
                <a:gd name="T5" fmla="*/ 2147483647 h 109"/>
                <a:gd name="T6" fmla="*/ 2147483647 w 144"/>
                <a:gd name="T7" fmla="*/ 2147483647 h 109"/>
                <a:gd name="T8" fmla="*/ 2147483647 w 144"/>
                <a:gd name="T9" fmla="*/ 2147483647 h 109"/>
                <a:gd name="T10" fmla="*/ 2147483647 w 144"/>
                <a:gd name="T11" fmla="*/ 2147483647 h 109"/>
                <a:gd name="T12" fmla="*/ 2147483647 w 144"/>
                <a:gd name="T13" fmla="*/ 0 h 109"/>
                <a:gd name="T14" fmla="*/ 2147483647 w 144"/>
                <a:gd name="T15" fmla="*/ 0 h 109"/>
                <a:gd name="T16" fmla="*/ 2147483647 w 144"/>
                <a:gd name="T17" fmla="*/ 2147483647 h 109"/>
                <a:gd name="T18" fmla="*/ 2147483647 w 144"/>
                <a:gd name="T19" fmla="*/ 2147483647 h 109"/>
                <a:gd name="T20" fmla="*/ 2147483647 w 144"/>
                <a:gd name="T21" fmla="*/ 2147483647 h 109"/>
                <a:gd name="T22" fmla="*/ 0 w 144"/>
                <a:gd name="T23" fmla="*/ 2147483647 h 109"/>
                <a:gd name="T24" fmla="*/ 0 w 144"/>
                <a:gd name="T25" fmla="*/ 2147483647 h 109"/>
                <a:gd name="T26" fmla="*/ 2147483647 w 144"/>
                <a:gd name="T27" fmla="*/ 2147483647 h 109"/>
                <a:gd name="T28" fmla="*/ 2147483647 w 144"/>
                <a:gd name="T29" fmla="*/ 2147483647 h 109"/>
                <a:gd name="T30" fmla="*/ 2147483647 w 144"/>
                <a:gd name="T31" fmla="*/ 2147483647 h 109"/>
                <a:gd name="T32" fmla="*/ 2147483647 w 144"/>
                <a:gd name="T33" fmla="*/ 2147483647 h 109"/>
                <a:gd name="T34" fmla="*/ 2147483647 w 144"/>
                <a:gd name="T35" fmla="*/ 2147483647 h 109"/>
                <a:gd name="T36" fmla="*/ 2147483647 w 144"/>
                <a:gd name="T37" fmla="*/ 2147483647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109"/>
                <a:gd name="T59" fmla="*/ 144 w 144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4" name="Freeform 130"/>
            <p:cNvSpPr/>
            <p:nvPr/>
          </p:nvSpPr>
          <p:spPr bwMode="auto">
            <a:xfrm>
              <a:off x="4475163" y="4087813"/>
              <a:ext cx="23812" cy="6350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w 18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6"/>
                <a:gd name="T14" fmla="*/ 18 w 1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5" name="Freeform 131"/>
            <p:cNvSpPr/>
            <p:nvPr/>
          </p:nvSpPr>
          <p:spPr bwMode="auto">
            <a:xfrm>
              <a:off x="4475163" y="4087813"/>
              <a:ext cx="23812" cy="6350"/>
            </a:xfrm>
            <a:custGeom>
              <a:avLst/>
              <a:gdLst>
                <a:gd name="T0" fmla="*/ 0 w 18"/>
                <a:gd name="T1" fmla="*/ 2147483647 h 6"/>
                <a:gd name="T2" fmla="*/ 2147483647 w 18"/>
                <a:gd name="T3" fmla="*/ 2147483647 h 6"/>
                <a:gd name="T4" fmla="*/ 2147483647 w 18"/>
                <a:gd name="T5" fmla="*/ 0 h 6"/>
                <a:gd name="T6" fmla="*/ 0 60000 65536"/>
                <a:gd name="T7" fmla="*/ 0 60000 65536"/>
                <a:gd name="T8" fmla="*/ 0 60000 65536"/>
                <a:gd name="T9" fmla="*/ 0 w 18"/>
                <a:gd name="T10" fmla="*/ 0 h 6"/>
                <a:gd name="T11" fmla="*/ 18 w 1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6" name="Freeform 132"/>
            <p:cNvSpPr/>
            <p:nvPr/>
          </p:nvSpPr>
          <p:spPr bwMode="auto">
            <a:xfrm>
              <a:off x="4398963" y="4094163"/>
              <a:ext cx="100012" cy="130175"/>
            </a:xfrm>
            <a:custGeom>
              <a:avLst/>
              <a:gdLst>
                <a:gd name="T0" fmla="*/ 2147483647 w 78"/>
                <a:gd name="T1" fmla="*/ 2147483647 h 102"/>
                <a:gd name="T2" fmla="*/ 2147483647 w 78"/>
                <a:gd name="T3" fmla="*/ 0 h 102"/>
                <a:gd name="T4" fmla="*/ 2147483647 w 78"/>
                <a:gd name="T5" fmla="*/ 0 h 102"/>
                <a:gd name="T6" fmla="*/ 2147483647 w 78"/>
                <a:gd name="T7" fmla="*/ 0 h 102"/>
                <a:gd name="T8" fmla="*/ 0 w 78"/>
                <a:gd name="T9" fmla="*/ 2147483647 h 102"/>
                <a:gd name="T10" fmla="*/ 2147483647 w 78"/>
                <a:gd name="T11" fmla="*/ 2147483647 h 102"/>
                <a:gd name="T12" fmla="*/ 0 w 78"/>
                <a:gd name="T13" fmla="*/ 2147483647 h 102"/>
                <a:gd name="T14" fmla="*/ 0 w 78"/>
                <a:gd name="T15" fmla="*/ 2147483647 h 102"/>
                <a:gd name="T16" fmla="*/ 2147483647 w 78"/>
                <a:gd name="T17" fmla="*/ 2147483647 h 102"/>
                <a:gd name="T18" fmla="*/ 2147483647 w 78"/>
                <a:gd name="T19" fmla="*/ 2147483647 h 102"/>
                <a:gd name="T20" fmla="*/ 2147483647 w 78"/>
                <a:gd name="T21" fmla="*/ 2147483647 h 102"/>
                <a:gd name="T22" fmla="*/ 2147483647 w 78"/>
                <a:gd name="T23" fmla="*/ 2147483647 h 102"/>
                <a:gd name="T24" fmla="*/ 2147483647 w 78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8"/>
                <a:gd name="T40" fmla="*/ 0 h 102"/>
                <a:gd name="T41" fmla="*/ 78 w 78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7" name="Freeform 133"/>
            <p:cNvSpPr/>
            <p:nvPr/>
          </p:nvSpPr>
          <p:spPr bwMode="auto">
            <a:xfrm>
              <a:off x="4548188" y="3994150"/>
              <a:ext cx="292100" cy="263525"/>
            </a:xfrm>
            <a:custGeom>
              <a:avLst/>
              <a:gdLst>
                <a:gd name="T0" fmla="*/ 2147483647 w 228"/>
                <a:gd name="T1" fmla="*/ 2147483647 h 205"/>
                <a:gd name="T2" fmla="*/ 2147483647 w 228"/>
                <a:gd name="T3" fmla="*/ 2147483647 h 205"/>
                <a:gd name="T4" fmla="*/ 2147483647 w 228"/>
                <a:gd name="T5" fmla="*/ 2147483647 h 205"/>
                <a:gd name="T6" fmla="*/ 2147483647 w 228"/>
                <a:gd name="T7" fmla="*/ 2147483647 h 205"/>
                <a:gd name="T8" fmla="*/ 2147483647 w 228"/>
                <a:gd name="T9" fmla="*/ 2147483647 h 205"/>
                <a:gd name="T10" fmla="*/ 2147483647 w 228"/>
                <a:gd name="T11" fmla="*/ 2147483647 h 205"/>
                <a:gd name="T12" fmla="*/ 2147483647 w 228"/>
                <a:gd name="T13" fmla="*/ 2147483647 h 205"/>
                <a:gd name="T14" fmla="*/ 2147483647 w 228"/>
                <a:gd name="T15" fmla="*/ 2147483647 h 205"/>
                <a:gd name="T16" fmla="*/ 2147483647 w 228"/>
                <a:gd name="T17" fmla="*/ 2147483647 h 205"/>
                <a:gd name="T18" fmla="*/ 2147483647 w 228"/>
                <a:gd name="T19" fmla="*/ 0 h 205"/>
                <a:gd name="T20" fmla="*/ 2147483647 w 228"/>
                <a:gd name="T21" fmla="*/ 2147483647 h 205"/>
                <a:gd name="T22" fmla="*/ 2147483647 w 228"/>
                <a:gd name="T23" fmla="*/ 2147483647 h 205"/>
                <a:gd name="T24" fmla="*/ 2147483647 w 228"/>
                <a:gd name="T25" fmla="*/ 2147483647 h 205"/>
                <a:gd name="T26" fmla="*/ 2147483647 w 228"/>
                <a:gd name="T27" fmla="*/ 2147483647 h 205"/>
                <a:gd name="T28" fmla="*/ 2147483647 w 228"/>
                <a:gd name="T29" fmla="*/ 2147483647 h 205"/>
                <a:gd name="T30" fmla="*/ 2147483647 w 228"/>
                <a:gd name="T31" fmla="*/ 2147483647 h 205"/>
                <a:gd name="T32" fmla="*/ 2147483647 w 228"/>
                <a:gd name="T33" fmla="*/ 2147483647 h 205"/>
                <a:gd name="T34" fmla="*/ 2147483647 w 228"/>
                <a:gd name="T35" fmla="*/ 2147483647 h 205"/>
                <a:gd name="T36" fmla="*/ 2147483647 w 228"/>
                <a:gd name="T37" fmla="*/ 2147483647 h 205"/>
                <a:gd name="T38" fmla="*/ 0 w 228"/>
                <a:gd name="T39" fmla="*/ 2147483647 h 205"/>
                <a:gd name="T40" fmla="*/ 0 w 228"/>
                <a:gd name="T41" fmla="*/ 2147483647 h 205"/>
                <a:gd name="T42" fmla="*/ 2147483647 w 228"/>
                <a:gd name="T43" fmla="*/ 2147483647 h 205"/>
                <a:gd name="T44" fmla="*/ 2147483647 w 228"/>
                <a:gd name="T45" fmla="*/ 2147483647 h 205"/>
                <a:gd name="T46" fmla="*/ 2147483647 w 228"/>
                <a:gd name="T47" fmla="*/ 2147483647 h 205"/>
                <a:gd name="T48" fmla="*/ 2147483647 w 228"/>
                <a:gd name="T49" fmla="*/ 2147483647 h 205"/>
                <a:gd name="T50" fmla="*/ 2147483647 w 228"/>
                <a:gd name="T51" fmla="*/ 2147483647 h 205"/>
                <a:gd name="T52" fmla="*/ 2147483647 w 228"/>
                <a:gd name="T53" fmla="*/ 2147483647 h 2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8"/>
                <a:gd name="T82" fmla="*/ 0 h 205"/>
                <a:gd name="T83" fmla="*/ 228 w 228"/>
                <a:gd name="T84" fmla="*/ 205 h 2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8" name="Freeform 134"/>
            <p:cNvSpPr/>
            <p:nvPr/>
          </p:nvSpPr>
          <p:spPr bwMode="auto">
            <a:xfrm>
              <a:off x="4833938" y="4094163"/>
              <a:ext cx="315912" cy="185737"/>
            </a:xfrm>
            <a:custGeom>
              <a:avLst/>
              <a:gdLst>
                <a:gd name="T0" fmla="*/ 2147483647 w 246"/>
                <a:gd name="T1" fmla="*/ 2147483647 h 144"/>
                <a:gd name="T2" fmla="*/ 2147483647 w 246"/>
                <a:gd name="T3" fmla="*/ 2147483647 h 144"/>
                <a:gd name="T4" fmla="*/ 2147483647 w 246"/>
                <a:gd name="T5" fmla="*/ 2147483647 h 144"/>
                <a:gd name="T6" fmla="*/ 2147483647 w 246"/>
                <a:gd name="T7" fmla="*/ 2147483647 h 144"/>
                <a:gd name="T8" fmla="*/ 0 w 246"/>
                <a:gd name="T9" fmla="*/ 2147483647 h 144"/>
                <a:gd name="T10" fmla="*/ 2147483647 w 246"/>
                <a:gd name="T11" fmla="*/ 2147483647 h 144"/>
                <a:gd name="T12" fmla="*/ 2147483647 w 246"/>
                <a:gd name="T13" fmla="*/ 2147483647 h 144"/>
                <a:gd name="T14" fmla="*/ 2147483647 w 246"/>
                <a:gd name="T15" fmla="*/ 2147483647 h 144"/>
                <a:gd name="T16" fmla="*/ 2147483647 w 246"/>
                <a:gd name="T17" fmla="*/ 2147483647 h 144"/>
                <a:gd name="T18" fmla="*/ 2147483647 w 246"/>
                <a:gd name="T19" fmla="*/ 2147483647 h 144"/>
                <a:gd name="T20" fmla="*/ 2147483647 w 246"/>
                <a:gd name="T21" fmla="*/ 2147483647 h 144"/>
                <a:gd name="T22" fmla="*/ 2147483647 w 246"/>
                <a:gd name="T23" fmla="*/ 2147483647 h 144"/>
                <a:gd name="T24" fmla="*/ 2147483647 w 246"/>
                <a:gd name="T25" fmla="*/ 2147483647 h 144"/>
                <a:gd name="T26" fmla="*/ 2147483647 w 246"/>
                <a:gd name="T27" fmla="*/ 2147483647 h 144"/>
                <a:gd name="T28" fmla="*/ 2147483647 w 246"/>
                <a:gd name="T29" fmla="*/ 2147483647 h 144"/>
                <a:gd name="T30" fmla="*/ 2147483647 w 246"/>
                <a:gd name="T31" fmla="*/ 2147483647 h 144"/>
                <a:gd name="T32" fmla="*/ 2147483647 w 246"/>
                <a:gd name="T33" fmla="*/ 2147483647 h 144"/>
                <a:gd name="T34" fmla="*/ 2147483647 w 246"/>
                <a:gd name="T35" fmla="*/ 2147483647 h 144"/>
                <a:gd name="T36" fmla="*/ 2147483647 w 246"/>
                <a:gd name="T37" fmla="*/ 2147483647 h 144"/>
                <a:gd name="T38" fmla="*/ 2147483647 w 246"/>
                <a:gd name="T39" fmla="*/ 0 h 144"/>
                <a:gd name="T40" fmla="*/ 2147483647 w 246"/>
                <a:gd name="T41" fmla="*/ 2147483647 h 144"/>
                <a:gd name="T42" fmla="*/ 2147483647 w 246"/>
                <a:gd name="T43" fmla="*/ 2147483647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6"/>
                <a:gd name="T67" fmla="*/ 0 h 144"/>
                <a:gd name="T68" fmla="*/ 246 w 246"/>
                <a:gd name="T69" fmla="*/ 144 h 1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6" h="144">
                  <a:moveTo>
                    <a:pt x="78" y="36"/>
                  </a:moveTo>
                  <a:lnTo>
                    <a:pt x="72" y="48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18" y="144"/>
                  </a:lnTo>
                  <a:lnTo>
                    <a:pt x="42" y="132"/>
                  </a:lnTo>
                  <a:lnTo>
                    <a:pt x="66" y="132"/>
                  </a:lnTo>
                  <a:lnTo>
                    <a:pt x="78" y="138"/>
                  </a:lnTo>
                  <a:lnTo>
                    <a:pt x="78" y="114"/>
                  </a:lnTo>
                  <a:lnTo>
                    <a:pt x="114" y="108"/>
                  </a:lnTo>
                  <a:lnTo>
                    <a:pt x="144" y="120"/>
                  </a:lnTo>
                  <a:lnTo>
                    <a:pt x="198" y="108"/>
                  </a:lnTo>
                  <a:lnTo>
                    <a:pt x="246" y="102"/>
                  </a:lnTo>
                  <a:lnTo>
                    <a:pt x="210" y="66"/>
                  </a:lnTo>
                  <a:lnTo>
                    <a:pt x="186" y="54"/>
                  </a:lnTo>
                  <a:lnTo>
                    <a:pt x="168" y="24"/>
                  </a:lnTo>
                  <a:lnTo>
                    <a:pt x="156" y="0"/>
                  </a:lnTo>
                  <a:lnTo>
                    <a:pt x="108" y="30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79" name="Freeform 135"/>
            <p:cNvSpPr/>
            <p:nvPr/>
          </p:nvSpPr>
          <p:spPr bwMode="auto">
            <a:xfrm>
              <a:off x="4740275" y="4265613"/>
              <a:ext cx="193675" cy="230187"/>
            </a:xfrm>
            <a:custGeom>
              <a:avLst/>
              <a:gdLst>
                <a:gd name="T0" fmla="*/ 2147483647 w 150"/>
                <a:gd name="T1" fmla="*/ 2147483647 h 180"/>
                <a:gd name="T2" fmla="*/ 2147483647 w 150"/>
                <a:gd name="T3" fmla="*/ 2147483647 h 180"/>
                <a:gd name="T4" fmla="*/ 2147483647 w 150"/>
                <a:gd name="T5" fmla="*/ 2147483647 h 180"/>
                <a:gd name="T6" fmla="*/ 2147483647 w 150"/>
                <a:gd name="T7" fmla="*/ 2147483647 h 180"/>
                <a:gd name="T8" fmla="*/ 2147483647 w 150"/>
                <a:gd name="T9" fmla="*/ 2147483647 h 180"/>
                <a:gd name="T10" fmla="*/ 2147483647 w 150"/>
                <a:gd name="T11" fmla="*/ 0 h 180"/>
                <a:gd name="T12" fmla="*/ 2147483647 w 150"/>
                <a:gd name="T13" fmla="*/ 0 h 180"/>
                <a:gd name="T14" fmla="*/ 2147483647 w 150"/>
                <a:gd name="T15" fmla="*/ 2147483647 h 180"/>
                <a:gd name="T16" fmla="*/ 2147483647 w 150"/>
                <a:gd name="T17" fmla="*/ 2147483647 h 180"/>
                <a:gd name="T18" fmla="*/ 2147483647 w 150"/>
                <a:gd name="T19" fmla="*/ 2147483647 h 180"/>
                <a:gd name="T20" fmla="*/ 2147483647 w 150"/>
                <a:gd name="T21" fmla="*/ 2147483647 h 180"/>
                <a:gd name="T22" fmla="*/ 2147483647 w 150"/>
                <a:gd name="T23" fmla="*/ 2147483647 h 180"/>
                <a:gd name="T24" fmla="*/ 2147483647 w 150"/>
                <a:gd name="T25" fmla="*/ 2147483647 h 180"/>
                <a:gd name="T26" fmla="*/ 2147483647 w 150"/>
                <a:gd name="T27" fmla="*/ 2147483647 h 180"/>
                <a:gd name="T28" fmla="*/ 2147483647 w 150"/>
                <a:gd name="T29" fmla="*/ 2147483647 h 180"/>
                <a:gd name="T30" fmla="*/ 2147483647 w 150"/>
                <a:gd name="T31" fmla="*/ 2147483647 h 180"/>
                <a:gd name="T32" fmla="*/ 2147483647 w 150"/>
                <a:gd name="T33" fmla="*/ 2147483647 h 180"/>
                <a:gd name="T34" fmla="*/ 0 w 150"/>
                <a:gd name="T35" fmla="*/ 2147483647 h 180"/>
                <a:gd name="T36" fmla="*/ 2147483647 w 150"/>
                <a:gd name="T37" fmla="*/ 2147483647 h 180"/>
                <a:gd name="T38" fmla="*/ 2147483647 w 150"/>
                <a:gd name="T39" fmla="*/ 2147483647 h 180"/>
                <a:gd name="T40" fmla="*/ 2147483647 w 150"/>
                <a:gd name="T41" fmla="*/ 2147483647 h 180"/>
                <a:gd name="T42" fmla="*/ 2147483647 w 150"/>
                <a:gd name="T43" fmla="*/ 2147483647 h 1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0"/>
                <a:gd name="T67" fmla="*/ 0 h 180"/>
                <a:gd name="T68" fmla="*/ 150 w 150"/>
                <a:gd name="T69" fmla="*/ 180 h 1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0" h="180">
                  <a:moveTo>
                    <a:pt x="66" y="162"/>
                  </a:moveTo>
                  <a:lnTo>
                    <a:pt x="90" y="144"/>
                  </a:lnTo>
                  <a:lnTo>
                    <a:pt x="114" y="96"/>
                  </a:lnTo>
                  <a:lnTo>
                    <a:pt x="132" y="7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90" y="12"/>
                  </a:lnTo>
                  <a:lnTo>
                    <a:pt x="72" y="18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54" y="84"/>
                  </a:lnTo>
                  <a:lnTo>
                    <a:pt x="48" y="114"/>
                  </a:lnTo>
                  <a:lnTo>
                    <a:pt x="30" y="114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18" y="156"/>
                  </a:lnTo>
                  <a:lnTo>
                    <a:pt x="24" y="180"/>
                  </a:lnTo>
                  <a:lnTo>
                    <a:pt x="42" y="162"/>
                  </a:lnTo>
                  <a:lnTo>
                    <a:pt x="66" y="16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80" name="Freeform 136"/>
            <p:cNvSpPr/>
            <p:nvPr/>
          </p:nvSpPr>
          <p:spPr bwMode="auto">
            <a:xfrm>
              <a:off x="4702175" y="4313238"/>
              <a:ext cx="115888" cy="128587"/>
            </a:xfrm>
            <a:custGeom>
              <a:avLst/>
              <a:gdLst>
                <a:gd name="T0" fmla="*/ 2147483647 w 90"/>
                <a:gd name="T1" fmla="*/ 2147483647 h 102"/>
                <a:gd name="T2" fmla="*/ 2147483647 w 90"/>
                <a:gd name="T3" fmla="*/ 2147483647 h 102"/>
                <a:gd name="T4" fmla="*/ 2147483647 w 90"/>
                <a:gd name="T5" fmla="*/ 2147483647 h 102"/>
                <a:gd name="T6" fmla="*/ 2147483647 w 90"/>
                <a:gd name="T7" fmla="*/ 2147483647 h 102"/>
                <a:gd name="T8" fmla="*/ 2147483647 w 90"/>
                <a:gd name="T9" fmla="*/ 2147483647 h 102"/>
                <a:gd name="T10" fmla="*/ 2147483647 w 90"/>
                <a:gd name="T11" fmla="*/ 0 h 102"/>
                <a:gd name="T12" fmla="*/ 2147483647 w 90"/>
                <a:gd name="T13" fmla="*/ 0 h 102"/>
                <a:gd name="T14" fmla="*/ 0 w 90"/>
                <a:gd name="T15" fmla="*/ 0 h 102"/>
                <a:gd name="T16" fmla="*/ 0 w 90"/>
                <a:gd name="T17" fmla="*/ 2147483647 h 102"/>
                <a:gd name="T18" fmla="*/ 0 w 90"/>
                <a:gd name="T19" fmla="*/ 2147483647 h 102"/>
                <a:gd name="T20" fmla="*/ 2147483647 w 90"/>
                <a:gd name="T21" fmla="*/ 2147483647 h 102"/>
                <a:gd name="T22" fmla="*/ 2147483647 w 90"/>
                <a:gd name="T23" fmla="*/ 2147483647 h 102"/>
                <a:gd name="T24" fmla="*/ 2147483647 w 90"/>
                <a:gd name="T25" fmla="*/ 214748364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102"/>
                <a:gd name="T41" fmla="*/ 90 w 90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102">
                  <a:moveTo>
                    <a:pt x="60" y="78"/>
                  </a:moveTo>
                  <a:lnTo>
                    <a:pt x="78" y="78"/>
                  </a:lnTo>
                  <a:lnTo>
                    <a:pt x="84" y="48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30" y="102"/>
                  </a:lnTo>
                  <a:lnTo>
                    <a:pt x="42" y="90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81" name="Freeform 137"/>
            <p:cNvSpPr/>
            <p:nvPr/>
          </p:nvSpPr>
          <p:spPr bwMode="auto">
            <a:xfrm>
              <a:off x="4670425" y="4057650"/>
              <a:ext cx="184150" cy="255588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2147483647 w 144"/>
                <a:gd name="T43" fmla="*/ 2147483647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4"/>
                <a:gd name="T67" fmla="*/ 0 h 198"/>
                <a:gd name="T68" fmla="*/ 144 w 144"/>
                <a:gd name="T69" fmla="*/ 198 h 19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  <a:lnTo>
                    <a:pt x="144" y="174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82" name="Freeform 138"/>
            <p:cNvSpPr/>
            <p:nvPr/>
          </p:nvSpPr>
          <p:spPr bwMode="auto">
            <a:xfrm>
              <a:off x="4670425" y="4057650"/>
              <a:ext cx="184150" cy="255588"/>
            </a:xfrm>
            <a:custGeom>
              <a:avLst/>
              <a:gdLst>
                <a:gd name="T0" fmla="*/ 2147483647 w 144"/>
                <a:gd name="T1" fmla="*/ 2147483647 h 198"/>
                <a:gd name="T2" fmla="*/ 2147483647 w 144"/>
                <a:gd name="T3" fmla="*/ 2147483647 h 198"/>
                <a:gd name="T4" fmla="*/ 2147483647 w 144"/>
                <a:gd name="T5" fmla="*/ 2147483647 h 198"/>
                <a:gd name="T6" fmla="*/ 2147483647 w 144"/>
                <a:gd name="T7" fmla="*/ 2147483647 h 198"/>
                <a:gd name="T8" fmla="*/ 2147483647 w 144"/>
                <a:gd name="T9" fmla="*/ 2147483647 h 198"/>
                <a:gd name="T10" fmla="*/ 2147483647 w 144"/>
                <a:gd name="T11" fmla="*/ 2147483647 h 198"/>
                <a:gd name="T12" fmla="*/ 2147483647 w 144"/>
                <a:gd name="T13" fmla="*/ 2147483647 h 198"/>
                <a:gd name="T14" fmla="*/ 2147483647 w 144"/>
                <a:gd name="T15" fmla="*/ 2147483647 h 198"/>
                <a:gd name="T16" fmla="*/ 2147483647 w 144"/>
                <a:gd name="T17" fmla="*/ 0 h 198"/>
                <a:gd name="T18" fmla="*/ 2147483647 w 144"/>
                <a:gd name="T19" fmla="*/ 0 h 198"/>
                <a:gd name="T20" fmla="*/ 2147483647 w 144"/>
                <a:gd name="T21" fmla="*/ 2147483647 h 198"/>
                <a:gd name="T22" fmla="*/ 2147483647 w 144"/>
                <a:gd name="T23" fmla="*/ 2147483647 h 198"/>
                <a:gd name="T24" fmla="*/ 2147483647 w 144"/>
                <a:gd name="T25" fmla="*/ 2147483647 h 198"/>
                <a:gd name="T26" fmla="*/ 2147483647 w 144"/>
                <a:gd name="T27" fmla="*/ 2147483647 h 198"/>
                <a:gd name="T28" fmla="*/ 2147483647 w 144"/>
                <a:gd name="T29" fmla="*/ 2147483647 h 198"/>
                <a:gd name="T30" fmla="*/ 2147483647 w 144"/>
                <a:gd name="T31" fmla="*/ 2147483647 h 198"/>
                <a:gd name="T32" fmla="*/ 0 w 144"/>
                <a:gd name="T33" fmla="*/ 2147483647 h 198"/>
                <a:gd name="T34" fmla="*/ 2147483647 w 144"/>
                <a:gd name="T35" fmla="*/ 2147483647 h 198"/>
                <a:gd name="T36" fmla="*/ 2147483647 w 144"/>
                <a:gd name="T37" fmla="*/ 2147483647 h 198"/>
                <a:gd name="T38" fmla="*/ 2147483647 w 144"/>
                <a:gd name="T39" fmla="*/ 2147483647 h 198"/>
                <a:gd name="T40" fmla="*/ 2147483647 w 144"/>
                <a:gd name="T41" fmla="*/ 2147483647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98"/>
                <a:gd name="T65" fmla="*/ 144 w 144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83" name="Freeform 139"/>
            <p:cNvSpPr/>
            <p:nvPr/>
          </p:nvSpPr>
          <p:spPr bwMode="auto">
            <a:xfrm>
              <a:off x="4498975" y="4048125"/>
              <a:ext cx="63500" cy="155575"/>
            </a:xfrm>
            <a:custGeom>
              <a:avLst/>
              <a:gdLst>
                <a:gd name="T0" fmla="*/ 2147483647 w 48"/>
                <a:gd name="T1" fmla="*/ 2147483647 h 120"/>
                <a:gd name="T2" fmla="*/ 2147483647 w 48"/>
                <a:gd name="T3" fmla="*/ 2147483647 h 120"/>
                <a:gd name="T4" fmla="*/ 2147483647 w 48"/>
                <a:gd name="T5" fmla="*/ 2147483647 h 120"/>
                <a:gd name="T6" fmla="*/ 2147483647 w 48"/>
                <a:gd name="T7" fmla="*/ 2147483647 h 120"/>
                <a:gd name="T8" fmla="*/ 2147483647 w 48"/>
                <a:gd name="T9" fmla="*/ 0 h 120"/>
                <a:gd name="T10" fmla="*/ 2147483647 w 48"/>
                <a:gd name="T11" fmla="*/ 2147483647 h 120"/>
                <a:gd name="T12" fmla="*/ 2147483647 w 48"/>
                <a:gd name="T13" fmla="*/ 2147483647 h 120"/>
                <a:gd name="T14" fmla="*/ 0 w 48"/>
                <a:gd name="T15" fmla="*/ 2147483647 h 120"/>
                <a:gd name="T16" fmla="*/ 0 w 48"/>
                <a:gd name="T17" fmla="*/ 2147483647 h 120"/>
                <a:gd name="T18" fmla="*/ 2147483647 w 48"/>
                <a:gd name="T19" fmla="*/ 2147483647 h 120"/>
                <a:gd name="T20" fmla="*/ 2147483647 w 48"/>
                <a:gd name="T21" fmla="*/ 2147483647 h 120"/>
                <a:gd name="T22" fmla="*/ 2147483647 w 48"/>
                <a:gd name="T23" fmla="*/ 2147483647 h 120"/>
                <a:gd name="T24" fmla="*/ 2147483647 w 48"/>
                <a:gd name="T25" fmla="*/ 2147483647 h 120"/>
                <a:gd name="T26" fmla="*/ 2147483647 w 48"/>
                <a:gd name="T27" fmla="*/ 2147483647 h 120"/>
                <a:gd name="T28" fmla="*/ 2147483647 w 48"/>
                <a:gd name="T29" fmla="*/ 2147483647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120"/>
                <a:gd name="T47" fmla="*/ 48 w 48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84" name="Freeform 140"/>
            <p:cNvSpPr/>
            <p:nvPr/>
          </p:nvSpPr>
          <p:spPr bwMode="auto">
            <a:xfrm>
              <a:off x="4475163" y="4087813"/>
              <a:ext cx="55562" cy="123825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0 h 96"/>
                <a:gd name="T4" fmla="*/ 2147483647 w 42"/>
                <a:gd name="T5" fmla="*/ 2147483647 h 96"/>
                <a:gd name="T6" fmla="*/ 0 w 42"/>
                <a:gd name="T7" fmla="*/ 2147483647 h 96"/>
                <a:gd name="T8" fmla="*/ 0 w 42"/>
                <a:gd name="T9" fmla="*/ 2147483647 h 96"/>
                <a:gd name="T10" fmla="*/ 0 w 42"/>
                <a:gd name="T11" fmla="*/ 2147483647 h 96"/>
                <a:gd name="T12" fmla="*/ 2147483647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96"/>
                <a:gd name="T32" fmla="*/ 42 w 42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85" name="Freeform 141"/>
            <p:cNvSpPr/>
            <p:nvPr/>
          </p:nvSpPr>
          <p:spPr bwMode="auto">
            <a:xfrm>
              <a:off x="4764088" y="4775200"/>
              <a:ext cx="317500" cy="322263"/>
            </a:xfrm>
            <a:custGeom>
              <a:avLst/>
              <a:gdLst>
                <a:gd name="T0" fmla="*/ 2147483647 w 246"/>
                <a:gd name="T1" fmla="*/ 2147483647 h 252"/>
                <a:gd name="T2" fmla="*/ 2147483647 w 246"/>
                <a:gd name="T3" fmla="*/ 2147483647 h 252"/>
                <a:gd name="T4" fmla="*/ 2147483647 w 246"/>
                <a:gd name="T5" fmla="*/ 2147483647 h 252"/>
                <a:gd name="T6" fmla="*/ 2147483647 w 246"/>
                <a:gd name="T7" fmla="*/ 2147483647 h 252"/>
                <a:gd name="T8" fmla="*/ 2147483647 w 246"/>
                <a:gd name="T9" fmla="*/ 2147483647 h 252"/>
                <a:gd name="T10" fmla="*/ 2147483647 w 246"/>
                <a:gd name="T11" fmla="*/ 2147483647 h 252"/>
                <a:gd name="T12" fmla="*/ 2147483647 w 246"/>
                <a:gd name="T13" fmla="*/ 2147483647 h 252"/>
                <a:gd name="T14" fmla="*/ 2147483647 w 246"/>
                <a:gd name="T15" fmla="*/ 2147483647 h 252"/>
                <a:gd name="T16" fmla="*/ 2147483647 w 246"/>
                <a:gd name="T17" fmla="*/ 2147483647 h 252"/>
                <a:gd name="T18" fmla="*/ 2147483647 w 246"/>
                <a:gd name="T19" fmla="*/ 2147483647 h 252"/>
                <a:gd name="T20" fmla="*/ 2147483647 w 246"/>
                <a:gd name="T21" fmla="*/ 2147483647 h 252"/>
                <a:gd name="T22" fmla="*/ 2147483647 w 246"/>
                <a:gd name="T23" fmla="*/ 2147483647 h 252"/>
                <a:gd name="T24" fmla="*/ 2147483647 w 246"/>
                <a:gd name="T25" fmla="*/ 2147483647 h 252"/>
                <a:gd name="T26" fmla="*/ 2147483647 w 246"/>
                <a:gd name="T27" fmla="*/ 2147483647 h 252"/>
                <a:gd name="T28" fmla="*/ 2147483647 w 246"/>
                <a:gd name="T29" fmla="*/ 2147483647 h 252"/>
                <a:gd name="T30" fmla="*/ 2147483647 w 246"/>
                <a:gd name="T31" fmla="*/ 2147483647 h 252"/>
                <a:gd name="T32" fmla="*/ 2147483647 w 246"/>
                <a:gd name="T33" fmla="*/ 2147483647 h 252"/>
                <a:gd name="T34" fmla="*/ 2147483647 w 246"/>
                <a:gd name="T35" fmla="*/ 2147483647 h 252"/>
                <a:gd name="T36" fmla="*/ 2147483647 w 246"/>
                <a:gd name="T37" fmla="*/ 2147483647 h 252"/>
                <a:gd name="T38" fmla="*/ 2147483647 w 246"/>
                <a:gd name="T39" fmla="*/ 0 h 252"/>
                <a:gd name="T40" fmla="*/ 2147483647 w 246"/>
                <a:gd name="T41" fmla="*/ 2147483647 h 252"/>
                <a:gd name="T42" fmla="*/ 0 w 246"/>
                <a:gd name="T43" fmla="*/ 2147483647 h 252"/>
                <a:gd name="T44" fmla="*/ 2147483647 w 246"/>
                <a:gd name="T45" fmla="*/ 2147483647 h 252"/>
                <a:gd name="T46" fmla="*/ 2147483647 w 246"/>
                <a:gd name="T47" fmla="*/ 2147483647 h 252"/>
                <a:gd name="T48" fmla="*/ 2147483647 w 246"/>
                <a:gd name="T49" fmla="*/ 2147483647 h 252"/>
                <a:gd name="T50" fmla="*/ 2147483647 w 246"/>
                <a:gd name="T51" fmla="*/ 2147483647 h 252"/>
                <a:gd name="T52" fmla="*/ 2147483647 w 246"/>
                <a:gd name="T53" fmla="*/ 2147483647 h 252"/>
                <a:gd name="T54" fmla="*/ 2147483647 w 246"/>
                <a:gd name="T55" fmla="*/ 2147483647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6"/>
                <a:gd name="T85" fmla="*/ 0 h 252"/>
                <a:gd name="T86" fmla="*/ 246 w 246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86" name="Freeform 142"/>
            <p:cNvSpPr/>
            <p:nvPr/>
          </p:nvSpPr>
          <p:spPr bwMode="auto">
            <a:xfrm>
              <a:off x="4498975" y="3894138"/>
              <a:ext cx="77788" cy="92075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2147483647 w 10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2"/>
                <a:gd name="T17" fmla="*/ 10 w 10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2">
                  <a:moveTo>
                    <a:pt x="0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10" y="0"/>
                    <a:pt x="10" y="0"/>
                  </a:cubicBezTo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87" name="Freeform 143"/>
            <p:cNvSpPr/>
            <p:nvPr/>
          </p:nvSpPr>
          <p:spPr bwMode="auto">
            <a:xfrm>
              <a:off x="242888" y="1844675"/>
              <a:ext cx="668337" cy="911225"/>
            </a:xfrm>
            <a:custGeom>
              <a:avLst/>
              <a:gdLst>
                <a:gd name="T0" fmla="*/ 2147483647 w 516"/>
                <a:gd name="T1" fmla="*/ 2147483647 h 709"/>
                <a:gd name="T2" fmla="*/ 2147483647 w 516"/>
                <a:gd name="T3" fmla="*/ 2147483647 h 709"/>
                <a:gd name="T4" fmla="*/ 2147483647 w 516"/>
                <a:gd name="T5" fmla="*/ 2147483647 h 709"/>
                <a:gd name="T6" fmla="*/ 2147483647 w 516"/>
                <a:gd name="T7" fmla="*/ 2147483647 h 709"/>
                <a:gd name="T8" fmla="*/ 2147483647 w 516"/>
                <a:gd name="T9" fmla="*/ 2147483647 h 709"/>
                <a:gd name="T10" fmla="*/ 2147483647 w 516"/>
                <a:gd name="T11" fmla="*/ 2147483647 h 709"/>
                <a:gd name="T12" fmla="*/ 2147483647 w 516"/>
                <a:gd name="T13" fmla="*/ 2147483647 h 709"/>
                <a:gd name="T14" fmla="*/ 2147483647 w 516"/>
                <a:gd name="T15" fmla="*/ 0 h 709"/>
                <a:gd name="T16" fmla="*/ 2147483647 w 516"/>
                <a:gd name="T17" fmla="*/ 2147483647 h 709"/>
                <a:gd name="T18" fmla="*/ 2147483647 w 516"/>
                <a:gd name="T19" fmla="*/ 2147483647 h 709"/>
                <a:gd name="T20" fmla="*/ 2147483647 w 516"/>
                <a:gd name="T21" fmla="*/ 2147483647 h 709"/>
                <a:gd name="T22" fmla="*/ 2147483647 w 516"/>
                <a:gd name="T23" fmla="*/ 2147483647 h 709"/>
                <a:gd name="T24" fmla="*/ 2147483647 w 516"/>
                <a:gd name="T25" fmla="*/ 2147483647 h 709"/>
                <a:gd name="T26" fmla="*/ 2147483647 w 516"/>
                <a:gd name="T27" fmla="*/ 2147483647 h 709"/>
                <a:gd name="T28" fmla="*/ 2147483647 w 516"/>
                <a:gd name="T29" fmla="*/ 2147483647 h 709"/>
                <a:gd name="T30" fmla="*/ 2147483647 w 516"/>
                <a:gd name="T31" fmla="*/ 2147483647 h 709"/>
                <a:gd name="T32" fmla="*/ 2147483647 w 516"/>
                <a:gd name="T33" fmla="*/ 2147483647 h 709"/>
                <a:gd name="T34" fmla="*/ 2147483647 w 516"/>
                <a:gd name="T35" fmla="*/ 2147483647 h 709"/>
                <a:gd name="T36" fmla="*/ 2147483647 w 516"/>
                <a:gd name="T37" fmla="*/ 2147483647 h 709"/>
                <a:gd name="T38" fmla="*/ 0 w 516"/>
                <a:gd name="T39" fmla="*/ 2147483647 h 709"/>
                <a:gd name="T40" fmla="*/ 2147483647 w 516"/>
                <a:gd name="T41" fmla="*/ 2147483647 h 709"/>
                <a:gd name="T42" fmla="*/ 2147483647 w 516"/>
                <a:gd name="T43" fmla="*/ 2147483647 h 709"/>
                <a:gd name="T44" fmla="*/ 2147483647 w 516"/>
                <a:gd name="T45" fmla="*/ 2147483647 h 709"/>
                <a:gd name="T46" fmla="*/ 2147483647 w 516"/>
                <a:gd name="T47" fmla="*/ 2147483647 h 709"/>
                <a:gd name="T48" fmla="*/ 2147483647 w 516"/>
                <a:gd name="T49" fmla="*/ 2147483647 h 709"/>
                <a:gd name="T50" fmla="*/ 2147483647 w 516"/>
                <a:gd name="T51" fmla="*/ 2147483647 h 709"/>
                <a:gd name="T52" fmla="*/ 2147483647 w 516"/>
                <a:gd name="T53" fmla="*/ 2147483647 h 709"/>
                <a:gd name="T54" fmla="*/ 2147483647 w 516"/>
                <a:gd name="T55" fmla="*/ 2147483647 h 709"/>
                <a:gd name="T56" fmla="*/ 2147483647 w 516"/>
                <a:gd name="T57" fmla="*/ 2147483647 h 709"/>
                <a:gd name="T58" fmla="*/ 2147483647 w 516"/>
                <a:gd name="T59" fmla="*/ 2147483647 h 709"/>
                <a:gd name="T60" fmla="*/ 2147483647 w 516"/>
                <a:gd name="T61" fmla="*/ 2147483647 h 709"/>
                <a:gd name="T62" fmla="*/ 2147483647 w 516"/>
                <a:gd name="T63" fmla="*/ 2147483647 h 709"/>
                <a:gd name="T64" fmla="*/ 2147483647 w 516"/>
                <a:gd name="T65" fmla="*/ 2147483647 h 709"/>
                <a:gd name="T66" fmla="*/ 2147483647 w 516"/>
                <a:gd name="T67" fmla="*/ 2147483647 h 709"/>
                <a:gd name="T68" fmla="*/ 2147483647 w 516"/>
                <a:gd name="T69" fmla="*/ 2147483647 h 709"/>
                <a:gd name="T70" fmla="*/ 2147483647 w 516"/>
                <a:gd name="T71" fmla="*/ 2147483647 h 709"/>
                <a:gd name="T72" fmla="*/ 2147483647 w 516"/>
                <a:gd name="T73" fmla="*/ 2147483647 h 709"/>
                <a:gd name="T74" fmla="*/ 2147483647 w 516"/>
                <a:gd name="T75" fmla="*/ 2147483647 h 709"/>
                <a:gd name="T76" fmla="*/ 2147483647 w 516"/>
                <a:gd name="T77" fmla="*/ 2147483647 h 709"/>
                <a:gd name="T78" fmla="*/ 2147483647 w 516"/>
                <a:gd name="T79" fmla="*/ 2147483647 h 709"/>
                <a:gd name="T80" fmla="*/ 2147483647 w 516"/>
                <a:gd name="T81" fmla="*/ 2147483647 h 709"/>
                <a:gd name="T82" fmla="*/ 2147483647 w 516"/>
                <a:gd name="T83" fmla="*/ 2147483647 h 709"/>
                <a:gd name="T84" fmla="*/ 2147483647 w 516"/>
                <a:gd name="T85" fmla="*/ 2147483647 h 709"/>
                <a:gd name="T86" fmla="*/ 2147483647 w 516"/>
                <a:gd name="T87" fmla="*/ 2147483647 h 709"/>
                <a:gd name="T88" fmla="*/ 2147483647 w 516"/>
                <a:gd name="T89" fmla="*/ 2147483647 h 709"/>
                <a:gd name="T90" fmla="*/ 2147483647 w 516"/>
                <a:gd name="T91" fmla="*/ 2147483647 h 709"/>
                <a:gd name="T92" fmla="*/ 2147483647 w 516"/>
                <a:gd name="T93" fmla="*/ 2147483647 h 709"/>
                <a:gd name="T94" fmla="*/ 2147483647 w 516"/>
                <a:gd name="T95" fmla="*/ 2147483647 h 7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6"/>
                <a:gd name="T145" fmla="*/ 0 h 709"/>
                <a:gd name="T146" fmla="*/ 516 w 516"/>
                <a:gd name="T147" fmla="*/ 709 h 7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88" name="Freeform 144"/>
            <p:cNvSpPr/>
            <p:nvPr/>
          </p:nvSpPr>
          <p:spPr bwMode="auto">
            <a:xfrm>
              <a:off x="911225" y="1806575"/>
              <a:ext cx="2093913" cy="1436688"/>
            </a:xfrm>
            <a:custGeom>
              <a:avLst/>
              <a:gdLst>
                <a:gd name="T0" fmla="*/ 2147483647 w 1622"/>
                <a:gd name="T1" fmla="*/ 2147483647 h 1117"/>
                <a:gd name="T2" fmla="*/ 2147483647 w 1622"/>
                <a:gd name="T3" fmla="*/ 2147483647 h 1117"/>
                <a:gd name="T4" fmla="*/ 2147483647 w 1622"/>
                <a:gd name="T5" fmla="*/ 2147483647 h 1117"/>
                <a:gd name="T6" fmla="*/ 2147483647 w 1622"/>
                <a:gd name="T7" fmla="*/ 2147483647 h 1117"/>
                <a:gd name="T8" fmla="*/ 2147483647 w 1622"/>
                <a:gd name="T9" fmla="*/ 2147483647 h 1117"/>
                <a:gd name="T10" fmla="*/ 2147483647 w 1622"/>
                <a:gd name="T11" fmla="*/ 2147483647 h 1117"/>
                <a:gd name="T12" fmla="*/ 2147483647 w 1622"/>
                <a:gd name="T13" fmla="*/ 2147483647 h 1117"/>
                <a:gd name="T14" fmla="*/ 2147483647 w 1622"/>
                <a:gd name="T15" fmla="*/ 2147483647 h 1117"/>
                <a:gd name="T16" fmla="*/ 2147483647 w 1622"/>
                <a:gd name="T17" fmla="*/ 2147483647 h 1117"/>
                <a:gd name="T18" fmla="*/ 2147483647 w 1622"/>
                <a:gd name="T19" fmla="*/ 2147483647 h 1117"/>
                <a:gd name="T20" fmla="*/ 2147483647 w 1622"/>
                <a:gd name="T21" fmla="*/ 2147483647 h 1117"/>
                <a:gd name="T22" fmla="*/ 2147483647 w 1622"/>
                <a:gd name="T23" fmla="*/ 2147483647 h 1117"/>
                <a:gd name="T24" fmla="*/ 2147483647 w 1622"/>
                <a:gd name="T25" fmla="*/ 2147483647 h 1117"/>
                <a:gd name="T26" fmla="*/ 2147483647 w 1622"/>
                <a:gd name="T27" fmla="*/ 2147483647 h 1117"/>
                <a:gd name="T28" fmla="*/ 2147483647 w 1622"/>
                <a:gd name="T29" fmla="*/ 2147483647 h 1117"/>
                <a:gd name="T30" fmla="*/ 2147483647 w 1622"/>
                <a:gd name="T31" fmla="*/ 2147483647 h 1117"/>
                <a:gd name="T32" fmla="*/ 2147483647 w 1622"/>
                <a:gd name="T33" fmla="*/ 2147483647 h 1117"/>
                <a:gd name="T34" fmla="*/ 2147483647 w 1622"/>
                <a:gd name="T35" fmla="*/ 2147483647 h 1117"/>
                <a:gd name="T36" fmla="*/ 2147483647 w 1622"/>
                <a:gd name="T37" fmla="*/ 2147483647 h 1117"/>
                <a:gd name="T38" fmla="*/ 2147483647 w 1622"/>
                <a:gd name="T39" fmla="*/ 2147483647 h 1117"/>
                <a:gd name="T40" fmla="*/ 2147483647 w 1622"/>
                <a:gd name="T41" fmla="*/ 2147483647 h 1117"/>
                <a:gd name="T42" fmla="*/ 2147483647 w 1622"/>
                <a:gd name="T43" fmla="*/ 2147483647 h 1117"/>
                <a:gd name="T44" fmla="*/ 2147483647 w 1622"/>
                <a:gd name="T45" fmla="*/ 2147483647 h 1117"/>
                <a:gd name="T46" fmla="*/ 2147483647 w 1622"/>
                <a:gd name="T47" fmla="*/ 2147483647 h 1117"/>
                <a:gd name="T48" fmla="*/ 2147483647 w 1622"/>
                <a:gd name="T49" fmla="*/ 2147483647 h 1117"/>
                <a:gd name="T50" fmla="*/ 2147483647 w 1622"/>
                <a:gd name="T51" fmla="*/ 2147483647 h 1117"/>
                <a:gd name="T52" fmla="*/ 2147483647 w 1622"/>
                <a:gd name="T53" fmla="*/ 2147483647 h 1117"/>
                <a:gd name="T54" fmla="*/ 2147483647 w 1622"/>
                <a:gd name="T55" fmla="*/ 2147483647 h 1117"/>
                <a:gd name="T56" fmla="*/ 2147483647 w 1622"/>
                <a:gd name="T57" fmla="*/ 2147483647 h 1117"/>
                <a:gd name="T58" fmla="*/ 2147483647 w 1622"/>
                <a:gd name="T59" fmla="*/ 2147483647 h 1117"/>
                <a:gd name="T60" fmla="*/ 2147483647 w 1622"/>
                <a:gd name="T61" fmla="*/ 2147483647 h 1117"/>
                <a:gd name="T62" fmla="*/ 2147483647 w 1622"/>
                <a:gd name="T63" fmla="*/ 2147483647 h 1117"/>
                <a:gd name="T64" fmla="*/ 2147483647 w 1622"/>
                <a:gd name="T65" fmla="*/ 2147483647 h 1117"/>
                <a:gd name="T66" fmla="*/ 2147483647 w 1622"/>
                <a:gd name="T67" fmla="*/ 2147483647 h 1117"/>
                <a:gd name="T68" fmla="*/ 2147483647 w 1622"/>
                <a:gd name="T69" fmla="*/ 2147483647 h 1117"/>
                <a:gd name="T70" fmla="*/ 2147483647 w 1622"/>
                <a:gd name="T71" fmla="*/ 2147483647 h 1117"/>
                <a:gd name="T72" fmla="*/ 2147483647 w 1622"/>
                <a:gd name="T73" fmla="*/ 2147483647 h 1117"/>
                <a:gd name="T74" fmla="*/ 2147483647 w 1622"/>
                <a:gd name="T75" fmla="*/ 2147483647 h 1117"/>
                <a:gd name="T76" fmla="*/ 2147483647 w 1622"/>
                <a:gd name="T77" fmla="*/ 2147483647 h 1117"/>
                <a:gd name="T78" fmla="*/ 2147483647 w 1622"/>
                <a:gd name="T79" fmla="*/ 2147483647 h 1117"/>
                <a:gd name="T80" fmla="*/ 2147483647 w 1622"/>
                <a:gd name="T81" fmla="*/ 0 h 1117"/>
                <a:gd name="T82" fmla="*/ 2147483647 w 1622"/>
                <a:gd name="T83" fmla="*/ 2147483647 h 1117"/>
                <a:gd name="T84" fmla="*/ 2147483647 w 1622"/>
                <a:gd name="T85" fmla="*/ 2147483647 h 1117"/>
                <a:gd name="T86" fmla="*/ 2147483647 w 1622"/>
                <a:gd name="T87" fmla="*/ 2147483647 h 1117"/>
                <a:gd name="T88" fmla="*/ 2147483647 w 1622"/>
                <a:gd name="T89" fmla="*/ 2147483647 h 1117"/>
                <a:gd name="T90" fmla="*/ 2147483647 w 1622"/>
                <a:gd name="T91" fmla="*/ 2147483647 h 1117"/>
                <a:gd name="T92" fmla="*/ 2147483647 w 1622"/>
                <a:gd name="T93" fmla="*/ 2147483647 h 1117"/>
                <a:gd name="T94" fmla="*/ 2147483647 w 1622"/>
                <a:gd name="T95" fmla="*/ 2147483647 h 1117"/>
                <a:gd name="T96" fmla="*/ 2147483647 w 1622"/>
                <a:gd name="T97" fmla="*/ 2147483647 h 1117"/>
                <a:gd name="T98" fmla="*/ 2147483647 w 1622"/>
                <a:gd name="T99" fmla="*/ 2147483647 h 1117"/>
                <a:gd name="T100" fmla="*/ 2147483647 w 1622"/>
                <a:gd name="T101" fmla="*/ 2147483647 h 1117"/>
                <a:gd name="T102" fmla="*/ 2147483647 w 1622"/>
                <a:gd name="T103" fmla="*/ 2147483647 h 1117"/>
                <a:gd name="T104" fmla="*/ 2147483647 w 1622"/>
                <a:gd name="T105" fmla="*/ 2147483647 h 1117"/>
                <a:gd name="T106" fmla="*/ 2147483647 w 1622"/>
                <a:gd name="T107" fmla="*/ 2147483647 h 1117"/>
                <a:gd name="T108" fmla="*/ 2147483647 w 1622"/>
                <a:gd name="T109" fmla="*/ 2147483647 h 1117"/>
                <a:gd name="T110" fmla="*/ 0 w 1622"/>
                <a:gd name="T111" fmla="*/ 2147483647 h 1117"/>
                <a:gd name="T112" fmla="*/ 2147483647 w 1622"/>
                <a:gd name="T113" fmla="*/ 2147483647 h 1117"/>
                <a:gd name="T114" fmla="*/ 2147483647 w 1622"/>
                <a:gd name="T115" fmla="*/ 2147483647 h 1117"/>
                <a:gd name="T116" fmla="*/ 2147483647 w 1622"/>
                <a:gd name="T117" fmla="*/ 2147483647 h 1117"/>
                <a:gd name="T118" fmla="*/ 2147483647 w 1622"/>
                <a:gd name="T119" fmla="*/ 2147483647 h 1117"/>
                <a:gd name="T120" fmla="*/ 2147483647 w 1622"/>
                <a:gd name="T121" fmla="*/ 2147483647 h 1117"/>
                <a:gd name="T122" fmla="*/ 2147483647 w 1622"/>
                <a:gd name="T123" fmla="*/ 2147483647 h 11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2"/>
                <a:gd name="T187" fmla="*/ 0 h 1117"/>
                <a:gd name="T188" fmla="*/ 1622 w 1622"/>
                <a:gd name="T189" fmla="*/ 1117 h 11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2" h="1117">
                  <a:moveTo>
                    <a:pt x="931" y="943"/>
                  </a:moveTo>
                  <a:lnTo>
                    <a:pt x="973" y="955"/>
                  </a:lnTo>
                  <a:lnTo>
                    <a:pt x="1075" y="1003"/>
                  </a:lnTo>
                  <a:lnTo>
                    <a:pt x="1111" y="1081"/>
                  </a:lnTo>
                  <a:lnTo>
                    <a:pt x="1111" y="1117"/>
                  </a:lnTo>
                  <a:lnTo>
                    <a:pt x="1190" y="1093"/>
                  </a:lnTo>
                  <a:lnTo>
                    <a:pt x="1232" y="1057"/>
                  </a:lnTo>
                  <a:lnTo>
                    <a:pt x="1262" y="1051"/>
                  </a:lnTo>
                  <a:lnTo>
                    <a:pt x="1322" y="1039"/>
                  </a:lnTo>
                  <a:lnTo>
                    <a:pt x="1370" y="979"/>
                  </a:lnTo>
                  <a:lnTo>
                    <a:pt x="1394" y="985"/>
                  </a:lnTo>
                  <a:lnTo>
                    <a:pt x="1406" y="1045"/>
                  </a:lnTo>
                  <a:lnTo>
                    <a:pt x="1430" y="1027"/>
                  </a:lnTo>
                  <a:lnTo>
                    <a:pt x="1448" y="1033"/>
                  </a:lnTo>
                  <a:lnTo>
                    <a:pt x="1436" y="1051"/>
                  </a:lnTo>
                  <a:lnTo>
                    <a:pt x="1448" y="1075"/>
                  </a:lnTo>
                  <a:lnTo>
                    <a:pt x="1502" y="1033"/>
                  </a:lnTo>
                  <a:lnTo>
                    <a:pt x="1520" y="1009"/>
                  </a:lnTo>
                  <a:lnTo>
                    <a:pt x="1466" y="1003"/>
                  </a:lnTo>
                  <a:lnTo>
                    <a:pt x="1442" y="967"/>
                  </a:lnTo>
                  <a:lnTo>
                    <a:pt x="1460" y="949"/>
                  </a:lnTo>
                  <a:lnTo>
                    <a:pt x="1466" y="925"/>
                  </a:lnTo>
                  <a:lnTo>
                    <a:pt x="1382" y="943"/>
                  </a:lnTo>
                  <a:lnTo>
                    <a:pt x="1340" y="979"/>
                  </a:lnTo>
                  <a:lnTo>
                    <a:pt x="1358" y="937"/>
                  </a:lnTo>
                  <a:lnTo>
                    <a:pt x="1400" y="913"/>
                  </a:lnTo>
                  <a:lnTo>
                    <a:pt x="1424" y="889"/>
                  </a:lnTo>
                  <a:lnTo>
                    <a:pt x="1496" y="895"/>
                  </a:lnTo>
                  <a:lnTo>
                    <a:pt x="1550" y="889"/>
                  </a:lnTo>
                  <a:lnTo>
                    <a:pt x="1592" y="859"/>
                  </a:lnTo>
                  <a:lnTo>
                    <a:pt x="1622" y="835"/>
                  </a:lnTo>
                  <a:lnTo>
                    <a:pt x="1598" y="775"/>
                  </a:lnTo>
                  <a:lnTo>
                    <a:pt x="1592" y="745"/>
                  </a:lnTo>
                  <a:lnTo>
                    <a:pt x="1514" y="703"/>
                  </a:lnTo>
                  <a:lnTo>
                    <a:pt x="1514" y="679"/>
                  </a:lnTo>
                  <a:lnTo>
                    <a:pt x="1448" y="553"/>
                  </a:lnTo>
                  <a:lnTo>
                    <a:pt x="1430" y="607"/>
                  </a:lnTo>
                  <a:lnTo>
                    <a:pt x="1388" y="619"/>
                  </a:lnTo>
                  <a:lnTo>
                    <a:pt x="1376" y="607"/>
                  </a:lnTo>
                  <a:lnTo>
                    <a:pt x="1358" y="607"/>
                  </a:lnTo>
                  <a:lnTo>
                    <a:pt x="1358" y="522"/>
                  </a:lnTo>
                  <a:lnTo>
                    <a:pt x="1322" y="516"/>
                  </a:lnTo>
                  <a:lnTo>
                    <a:pt x="1292" y="474"/>
                  </a:lnTo>
                  <a:lnTo>
                    <a:pt x="1262" y="480"/>
                  </a:lnTo>
                  <a:lnTo>
                    <a:pt x="1226" y="468"/>
                  </a:lnTo>
                  <a:lnTo>
                    <a:pt x="1202" y="474"/>
                  </a:lnTo>
                  <a:lnTo>
                    <a:pt x="1202" y="504"/>
                  </a:lnTo>
                  <a:lnTo>
                    <a:pt x="1202" y="535"/>
                  </a:lnTo>
                  <a:lnTo>
                    <a:pt x="1196" y="601"/>
                  </a:lnTo>
                  <a:lnTo>
                    <a:pt x="1190" y="625"/>
                  </a:lnTo>
                  <a:lnTo>
                    <a:pt x="1226" y="697"/>
                  </a:lnTo>
                  <a:lnTo>
                    <a:pt x="1166" y="751"/>
                  </a:lnTo>
                  <a:lnTo>
                    <a:pt x="1178" y="841"/>
                  </a:lnTo>
                  <a:lnTo>
                    <a:pt x="1154" y="859"/>
                  </a:lnTo>
                  <a:lnTo>
                    <a:pt x="1130" y="847"/>
                  </a:lnTo>
                  <a:lnTo>
                    <a:pt x="1117" y="739"/>
                  </a:lnTo>
                  <a:lnTo>
                    <a:pt x="1057" y="733"/>
                  </a:lnTo>
                  <a:lnTo>
                    <a:pt x="943" y="667"/>
                  </a:lnTo>
                  <a:lnTo>
                    <a:pt x="919" y="667"/>
                  </a:lnTo>
                  <a:lnTo>
                    <a:pt x="901" y="613"/>
                  </a:lnTo>
                  <a:lnTo>
                    <a:pt x="883" y="595"/>
                  </a:lnTo>
                  <a:lnTo>
                    <a:pt x="931" y="450"/>
                  </a:lnTo>
                  <a:lnTo>
                    <a:pt x="961" y="420"/>
                  </a:lnTo>
                  <a:lnTo>
                    <a:pt x="991" y="402"/>
                  </a:lnTo>
                  <a:lnTo>
                    <a:pt x="1009" y="402"/>
                  </a:lnTo>
                  <a:lnTo>
                    <a:pt x="1027" y="342"/>
                  </a:lnTo>
                  <a:lnTo>
                    <a:pt x="1039" y="294"/>
                  </a:lnTo>
                  <a:lnTo>
                    <a:pt x="1099" y="282"/>
                  </a:lnTo>
                  <a:lnTo>
                    <a:pt x="1130" y="258"/>
                  </a:lnTo>
                  <a:lnTo>
                    <a:pt x="1111" y="204"/>
                  </a:lnTo>
                  <a:lnTo>
                    <a:pt x="1124" y="168"/>
                  </a:lnTo>
                  <a:lnTo>
                    <a:pt x="1099" y="138"/>
                  </a:lnTo>
                  <a:lnTo>
                    <a:pt x="1063" y="132"/>
                  </a:lnTo>
                  <a:lnTo>
                    <a:pt x="1051" y="192"/>
                  </a:lnTo>
                  <a:lnTo>
                    <a:pt x="1015" y="246"/>
                  </a:lnTo>
                  <a:lnTo>
                    <a:pt x="1003" y="180"/>
                  </a:lnTo>
                  <a:lnTo>
                    <a:pt x="985" y="156"/>
                  </a:lnTo>
                  <a:lnTo>
                    <a:pt x="961" y="186"/>
                  </a:lnTo>
                  <a:lnTo>
                    <a:pt x="949" y="156"/>
                  </a:lnTo>
                  <a:lnTo>
                    <a:pt x="925" y="114"/>
                  </a:lnTo>
                  <a:lnTo>
                    <a:pt x="913" y="60"/>
                  </a:lnTo>
                  <a:lnTo>
                    <a:pt x="877" y="0"/>
                  </a:lnTo>
                  <a:lnTo>
                    <a:pt x="847" y="84"/>
                  </a:lnTo>
                  <a:lnTo>
                    <a:pt x="847" y="114"/>
                  </a:lnTo>
                  <a:lnTo>
                    <a:pt x="889" y="150"/>
                  </a:lnTo>
                  <a:lnTo>
                    <a:pt x="895" y="186"/>
                  </a:lnTo>
                  <a:lnTo>
                    <a:pt x="865" y="216"/>
                  </a:lnTo>
                  <a:lnTo>
                    <a:pt x="847" y="204"/>
                  </a:lnTo>
                  <a:lnTo>
                    <a:pt x="823" y="204"/>
                  </a:lnTo>
                  <a:lnTo>
                    <a:pt x="811" y="234"/>
                  </a:lnTo>
                  <a:lnTo>
                    <a:pt x="769" y="222"/>
                  </a:lnTo>
                  <a:lnTo>
                    <a:pt x="709" y="222"/>
                  </a:lnTo>
                  <a:lnTo>
                    <a:pt x="673" y="198"/>
                  </a:lnTo>
                  <a:lnTo>
                    <a:pt x="619" y="210"/>
                  </a:lnTo>
                  <a:lnTo>
                    <a:pt x="625" y="228"/>
                  </a:lnTo>
                  <a:lnTo>
                    <a:pt x="631" y="264"/>
                  </a:lnTo>
                  <a:lnTo>
                    <a:pt x="613" y="258"/>
                  </a:lnTo>
                  <a:lnTo>
                    <a:pt x="583" y="222"/>
                  </a:lnTo>
                  <a:lnTo>
                    <a:pt x="517" y="234"/>
                  </a:lnTo>
                  <a:lnTo>
                    <a:pt x="487" y="210"/>
                  </a:lnTo>
                  <a:lnTo>
                    <a:pt x="499" y="186"/>
                  </a:lnTo>
                  <a:lnTo>
                    <a:pt x="457" y="174"/>
                  </a:lnTo>
                  <a:lnTo>
                    <a:pt x="409" y="150"/>
                  </a:lnTo>
                  <a:lnTo>
                    <a:pt x="343" y="132"/>
                  </a:lnTo>
                  <a:lnTo>
                    <a:pt x="301" y="144"/>
                  </a:lnTo>
                  <a:lnTo>
                    <a:pt x="259" y="96"/>
                  </a:lnTo>
                  <a:lnTo>
                    <a:pt x="145" y="150"/>
                  </a:lnTo>
                  <a:lnTo>
                    <a:pt x="115" y="180"/>
                  </a:lnTo>
                  <a:lnTo>
                    <a:pt x="67" y="168"/>
                  </a:lnTo>
                  <a:lnTo>
                    <a:pt x="37" y="138"/>
                  </a:lnTo>
                  <a:lnTo>
                    <a:pt x="0" y="126"/>
                  </a:lnTo>
                  <a:lnTo>
                    <a:pt x="0" y="553"/>
                  </a:lnTo>
                  <a:lnTo>
                    <a:pt x="61" y="583"/>
                  </a:lnTo>
                  <a:lnTo>
                    <a:pt x="109" y="559"/>
                  </a:lnTo>
                  <a:lnTo>
                    <a:pt x="175" y="679"/>
                  </a:lnTo>
                  <a:lnTo>
                    <a:pt x="217" y="709"/>
                  </a:lnTo>
                  <a:lnTo>
                    <a:pt x="211" y="757"/>
                  </a:lnTo>
                  <a:lnTo>
                    <a:pt x="229" y="793"/>
                  </a:lnTo>
                  <a:lnTo>
                    <a:pt x="277" y="859"/>
                  </a:lnTo>
                  <a:lnTo>
                    <a:pt x="343" y="901"/>
                  </a:lnTo>
                  <a:lnTo>
                    <a:pt x="349" y="931"/>
                  </a:lnTo>
                  <a:lnTo>
                    <a:pt x="871" y="931"/>
                  </a:lnTo>
                  <a:lnTo>
                    <a:pt x="931" y="943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89" name="Freeform 145"/>
            <p:cNvSpPr/>
            <p:nvPr/>
          </p:nvSpPr>
          <p:spPr bwMode="auto">
            <a:xfrm>
              <a:off x="2211388" y="3997325"/>
              <a:ext cx="109537" cy="111125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2147483647 w 14"/>
                <a:gd name="T5" fmla="*/ 0 h 14"/>
                <a:gd name="T6" fmla="*/ 2147483647 w 14"/>
                <a:gd name="T7" fmla="*/ 2147483647 h 14"/>
                <a:gd name="T8" fmla="*/ 0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4"/>
                <a:gd name="T26" fmla="*/ 14 w 14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90" name="Freeform 146"/>
            <p:cNvSpPr/>
            <p:nvPr/>
          </p:nvSpPr>
          <p:spPr bwMode="auto">
            <a:xfrm>
              <a:off x="2251075" y="4098925"/>
              <a:ext cx="93663" cy="69850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0 h 9"/>
                <a:gd name="T4" fmla="*/ 0 w 12"/>
                <a:gd name="T5" fmla="*/ 2147483647 h 9"/>
                <a:gd name="T6" fmla="*/ 2147483647 w 12"/>
                <a:gd name="T7" fmla="*/ 2147483647 h 9"/>
                <a:gd name="T8" fmla="*/ 2147483647 w 12"/>
                <a:gd name="T9" fmla="*/ 2147483647 h 9"/>
                <a:gd name="T10" fmla="*/ 2147483647 w 12"/>
                <a:gd name="T11" fmla="*/ 2147483647 h 9"/>
                <a:gd name="T12" fmla="*/ 2147483647 w 12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9"/>
                <a:gd name="T23" fmla="*/ 12 w 1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91" name="Freeform 147"/>
            <p:cNvSpPr/>
            <p:nvPr/>
          </p:nvSpPr>
          <p:spPr bwMode="auto">
            <a:xfrm>
              <a:off x="2336800" y="4138613"/>
              <a:ext cx="139700" cy="60325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0 h 8"/>
                <a:gd name="T8" fmla="*/ 0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2147483647 w 18"/>
                <a:gd name="T19" fmla="*/ 2147483647 h 8"/>
                <a:gd name="T20" fmla="*/ 2147483647 w 18"/>
                <a:gd name="T21" fmla="*/ 2147483647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8"/>
                <a:gd name="T41" fmla="*/ 18 w 18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92" name="Freeform 148"/>
            <p:cNvSpPr/>
            <p:nvPr/>
          </p:nvSpPr>
          <p:spPr bwMode="auto">
            <a:xfrm>
              <a:off x="2430463" y="4070350"/>
              <a:ext cx="285750" cy="314325"/>
            </a:xfrm>
            <a:custGeom>
              <a:avLst/>
              <a:gdLst>
                <a:gd name="T0" fmla="*/ 2147483647 w 37"/>
                <a:gd name="T1" fmla="*/ 2147483647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0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2147483647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2147483647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0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41"/>
                <a:gd name="T77" fmla="*/ 37 w 37"/>
                <a:gd name="T78" fmla="*/ 41 h 4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41"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2" y="41"/>
                    <a:pt x="12" y="41"/>
                    <a:pt x="12" y="41"/>
                  </a:cubicBezTo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93" name="Freeform 149"/>
            <p:cNvSpPr/>
            <p:nvPr/>
          </p:nvSpPr>
          <p:spPr bwMode="auto">
            <a:xfrm>
              <a:off x="2524125" y="4332288"/>
              <a:ext cx="192088" cy="138112"/>
            </a:xfrm>
            <a:custGeom>
              <a:avLst/>
              <a:gdLst>
                <a:gd name="T0" fmla="*/ 0 w 150"/>
                <a:gd name="T1" fmla="*/ 2147483647 h 108"/>
                <a:gd name="T2" fmla="*/ 0 w 150"/>
                <a:gd name="T3" fmla="*/ 2147483647 h 108"/>
                <a:gd name="T4" fmla="*/ 2147483647 w 150"/>
                <a:gd name="T5" fmla="*/ 2147483647 h 108"/>
                <a:gd name="T6" fmla="*/ 2147483647 w 150"/>
                <a:gd name="T7" fmla="*/ 2147483647 h 108"/>
                <a:gd name="T8" fmla="*/ 2147483647 w 150"/>
                <a:gd name="T9" fmla="*/ 2147483647 h 108"/>
                <a:gd name="T10" fmla="*/ 2147483647 w 150"/>
                <a:gd name="T11" fmla="*/ 2147483647 h 108"/>
                <a:gd name="T12" fmla="*/ 2147483647 w 150"/>
                <a:gd name="T13" fmla="*/ 2147483647 h 108"/>
                <a:gd name="T14" fmla="*/ 2147483647 w 150"/>
                <a:gd name="T15" fmla="*/ 2147483647 h 108"/>
                <a:gd name="T16" fmla="*/ 2147483647 w 150"/>
                <a:gd name="T17" fmla="*/ 2147483647 h 108"/>
                <a:gd name="T18" fmla="*/ 2147483647 w 150"/>
                <a:gd name="T19" fmla="*/ 2147483647 h 108"/>
                <a:gd name="T20" fmla="*/ 2147483647 w 150"/>
                <a:gd name="T21" fmla="*/ 2147483647 h 108"/>
                <a:gd name="T22" fmla="*/ 2147483647 w 150"/>
                <a:gd name="T23" fmla="*/ 0 h 108"/>
                <a:gd name="T24" fmla="*/ 0 w 150"/>
                <a:gd name="T25" fmla="*/ 2147483647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0"/>
                <a:gd name="T40" fmla="*/ 0 h 108"/>
                <a:gd name="T41" fmla="*/ 150 w 150"/>
                <a:gd name="T42" fmla="*/ 108 h 1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0" h="108">
                  <a:moveTo>
                    <a:pt x="0" y="42"/>
                  </a:moveTo>
                  <a:lnTo>
                    <a:pt x="0" y="42"/>
                  </a:lnTo>
                  <a:lnTo>
                    <a:pt x="30" y="60"/>
                  </a:lnTo>
                  <a:lnTo>
                    <a:pt x="48" y="78"/>
                  </a:lnTo>
                  <a:lnTo>
                    <a:pt x="72" y="78"/>
                  </a:lnTo>
                  <a:lnTo>
                    <a:pt x="84" y="96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96" y="108"/>
                  </a:lnTo>
                  <a:lnTo>
                    <a:pt x="108" y="42"/>
                  </a:lnTo>
                  <a:lnTo>
                    <a:pt x="102" y="12"/>
                  </a:lnTo>
                  <a:lnTo>
                    <a:pt x="15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94" name="Freeform 150"/>
            <p:cNvSpPr/>
            <p:nvPr/>
          </p:nvSpPr>
          <p:spPr bwMode="auto">
            <a:xfrm>
              <a:off x="2524125" y="4332288"/>
              <a:ext cx="192088" cy="138112"/>
            </a:xfrm>
            <a:custGeom>
              <a:avLst/>
              <a:gdLst>
                <a:gd name="T0" fmla="*/ 0 w 150"/>
                <a:gd name="T1" fmla="*/ 2147483647 h 108"/>
                <a:gd name="T2" fmla="*/ 0 w 150"/>
                <a:gd name="T3" fmla="*/ 2147483647 h 108"/>
                <a:gd name="T4" fmla="*/ 2147483647 w 150"/>
                <a:gd name="T5" fmla="*/ 2147483647 h 108"/>
                <a:gd name="T6" fmla="*/ 2147483647 w 150"/>
                <a:gd name="T7" fmla="*/ 2147483647 h 108"/>
                <a:gd name="T8" fmla="*/ 2147483647 w 150"/>
                <a:gd name="T9" fmla="*/ 2147483647 h 108"/>
                <a:gd name="T10" fmla="*/ 2147483647 w 150"/>
                <a:gd name="T11" fmla="*/ 2147483647 h 108"/>
                <a:gd name="T12" fmla="*/ 2147483647 w 150"/>
                <a:gd name="T13" fmla="*/ 2147483647 h 108"/>
                <a:gd name="T14" fmla="*/ 2147483647 w 150"/>
                <a:gd name="T15" fmla="*/ 2147483647 h 108"/>
                <a:gd name="T16" fmla="*/ 2147483647 w 150"/>
                <a:gd name="T17" fmla="*/ 2147483647 h 108"/>
                <a:gd name="T18" fmla="*/ 2147483647 w 150"/>
                <a:gd name="T19" fmla="*/ 2147483647 h 108"/>
                <a:gd name="T20" fmla="*/ 2147483647 w 150"/>
                <a:gd name="T21" fmla="*/ 2147483647 h 108"/>
                <a:gd name="T22" fmla="*/ 2147483647 w 150"/>
                <a:gd name="T23" fmla="*/ 0 h 1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0"/>
                <a:gd name="T37" fmla="*/ 0 h 108"/>
                <a:gd name="T38" fmla="*/ 150 w 150"/>
                <a:gd name="T39" fmla="*/ 108 h 1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0" h="108">
                  <a:moveTo>
                    <a:pt x="0" y="42"/>
                  </a:moveTo>
                  <a:lnTo>
                    <a:pt x="0" y="42"/>
                  </a:lnTo>
                  <a:lnTo>
                    <a:pt x="30" y="60"/>
                  </a:lnTo>
                  <a:lnTo>
                    <a:pt x="48" y="78"/>
                  </a:lnTo>
                  <a:lnTo>
                    <a:pt x="72" y="78"/>
                  </a:lnTo>
                  <a:lnTo>
                    <a:pt x="84" y="96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96" y="108"/>
                  </a:lnTo>
                  <a:lnTo>
                    <a:pt x="108" y="42"/>
                  </a:lnTo>
                  <a:lnTo>
                    <a:pt x="102" y="12"/>
                  </a:lnTo>
                  <a:lnTo>
                    <a:pt x="150" y="0"/>
                  </a:lnTo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95" name="Freeform 151"/>
            <p:cNvSpPr/>
            <p:nvPr/>
          </p:nvSpPr>
          <p:spPr bwMode="auto">
            <a:xfrm>
              <a:off x="2863850" y="4160838"/>
              <a:ext cx="115888" cy="177800"/>
            </a:xfrm>
            <a:custGeom>
              <a:avLst/>
              <a:gdLst>
                <a:gd name="T0" fmla="*/ 2147483647 w 90"/>
                <a:gd name="T1" fmla="*/ 2147483647 h 138"/>
                <a:gd name="T2" fmla="*/ 2147483647 w 90"/>
                <a:gd name="T3" fmla="*/ 2147483647 h 138"/>
                <a:gd name="T4" fmla="*/ 2147483647 w 90"/>
                <a:gd name="T5" fmla="*/ 2147483647 h 138"/>
                <a:gd name="T6" fmla="*/ 2147483647 w 90"/>
                <a:gd name="T7" fmla="*/ 2147483647 h 138"/>
                <a:gd name="T8" fmla="*/ 2147483647 w 90"/>
                <a:gd name="T9" fmla="*/ 2147483647 h 138"/>
                <a:gd name="T10" fmla="*/ 2147483647 w 90"/>
                <a:gd name="T11" fmla="*/ 2147483647 h 138"/>
                <a:gd name="T12" fmla="*/ 2147483647 w 90"/>
                <a:gd name="T13" fmla="*/ 2147483647 h 138"/>
                <a:gd name="T14" fmla="*/ 2147483647 w 90"/>
                <a:gd name="T15" fmla="*/ 0 h 138"/>
                <a:gd name="T16" fmla="*/ 2147483647 w 90"/>
                <a:gd name="T17" fmla="*/ 2147483647 h 138"/>
                <a:gd name="T18" fmla="*/ 0 w 90"/>
                <a:gd name="T19" fmla="*/ 2147483647 h 138"/>
                <a:gd name="T20" fmla="*/ 2147483647 w 90"/>
                <a:gd name="T21" fmla="*/ 2147483647 h 138"/>
                <a:gd name="T22" fmla="*/ 2147483647 w 90"/>
                <a:gd name="T23" fmla="*/ 2147483647 h 138"/>
                <a:gd name="T24" fmla="*/ 2147483647 w 90"/>
                <a:gd name="T25" fmla="*/ 2147483647 h 138"/>
                <a:gd name="T26" fmla="*/ 2147483647 w 90"/>
                <a:gd name="T27" fmla="*/ 2147483647 h 138"/>
                <a:gd name="T28" fmla="*/ 2147483647 w 90"/>
                <a:gd name="T29" fmla="*/ 2147483647 h 138"/>
                <a:gd name="T30" fmla="*/ 2147483647 w 90"/>
                <a:gd name="T31" fmla="*/ 2147483647 h 138"/>
                <a:gd name="T32" fmla="*/ 2147483647 w 90"/>
                <a:gd name="T33" fmla="*/ 2147483647 h 138"/>
                <a:gd name="T34" fmla="*/ 2147483647 w 90"/>
                <a:gd name="T35" fmla="*/ 2147483647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38"/>
                <a:gd name="T56" fmla="*/ 90 w 90"/>
                <a:gd name="T57" fmla="*/ 138 h 1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96" name="Freeform 152"/>
            <p:cNvSpPr/>
            <p:nvPr/>
          </p:nvSpPr>
          <p:spPr bwMode="auto">
            <a:xfrm>
              <a:off x="2863850" y="4160838"/>
              <a:ext cx="115888" cy="177800"/>
            </a:xfrm>
            <a:custGeom>
              <a:avLst/>
              <a:gdLst>
                <a:gd name="T0" fmla="*/ 2147483647 w 90"/>
                <a:gd name="T1" fmla="*/ 2147483647 h 138"/>
                <a:gd name="T2" fmla="*/ 2147483647 w 90"/>
                <a:gd name="T3" fmla="*/ 2147483647 h 138"/>
                <a:gd name="T4" fmla="*/ 2147483647 w 90"/>
                <a:gd name="T5" fmla="*/ 2147483647 h 138"/>
                <a:gd name="T6" fmla="*/ 2147483647 w 90"/>
                <a:gd name="T7" fmla="*/ 2147483647 h 138"/>
                <a:gd name="T8" fmla="*/ 2147483647 w 90"/>
                <a:gd name="T9" fmla="*/ 2147483647 h 138"/>
                <a:gd name="T10" fmla="*/ 2147483647 w 90"/>
                <a:gd name="T11" fmla="*/ 2147483647 h 138"/>
                <a:gd name="T12" fmla="*/ 2147483647 w 90"/>
                <a:gd name="T13" fmla="*/ 2147483647 h 138"/>
                <a:gd name="T14" fmla="*/ 2147483647 w 90"/>
                <a:gd name="T15" fmla="*/ 0 h 138"/>
                <a:gd name="T16" fmla="*/ 2147483647 w 90"/>
                <a:gd name="T17" fmla="*/ 2147483647 h 138"/>
                <a:gd name="T18" fmla="*/ 0 w 90"/>
                <a:gd name="T19" fmla="*/ 2147483647 h 138"/>
                <a:gd name="T20" fmla="*/ 2147483647 w 90"/>
                <a:gd name="T21" fmla="*/ 2147483647 h 138"/>
                <a:gd name="T22" fmla="*/ 2147483647 w 90"/>
                <a:gd name="T23" fmla="*/ 2147483647 h 138"/>
                <a:gd name="T24" fmla="*/ 2147483647 w 90"/>
                <a:gd name="T25" fmla="*/ 2147483647 h 138"/>
                <a:gd name="T26" fmla="*/ 2147483647 w 90"/>
                <a:gd name="T27" fmla="*/ 2147483647 h 138"/>
                <a:gd name="T28" fmla="*/ 2147483647 w 90"/>
                <a:gd name="T29" fmla="*/ 2147483647 h 138"/>
                <a:gd name="T30" fmla="*/ 2147483647 w 90"/>
                <a:gd name="T31" fmla="*/ 2147483647 h 138"/>
                <a:gd name="T32" fmla="*/ 2147483647 w 90"/>
                <a:gd name="T33" fmla="*/ 2147483647 h 138"/>
                <a:gd name="T34" fmla="*/ 2147483647 w 90"/>
                <a:gd name="T35" fmla="*/ 2147483647 h 1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38"/>
                <a:gd name="T56" fmla="*/ 90 w 90"/>
                <a:gd name="T57" fmla="*/ 138 h 1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97" name="Freeform 153"/>
            <p:cNvSpPr/>
            <p:nvPr/>
          </p:nvSpPr>
          <p:spPr bwMode="auto">
            <a:xfrm>
              <a:off x="3036888" y="4230688"/>
              <a:ext cx="74612" cy="93662"/>
            </a:xfrm>
            <a:custGeom>
              <a:avLst/>
              <a:gdLst>
                <a:gd name="T0" fmla="*/ 2147483647 w 60"/>
                <a:gd name="T1" fmla="*/ 2147483647 h 72"/>
                <a:gd name="T2" fmla="*/ 2147483647 w 60"/>
                <a:gd name="T3" fmla="*/ 2147483647 h 72"/>
                <a:gd name="T4" fmla="*/ 2147483647 w 60"/>
                <a:gd name="T5" fmla="*/ 2147483647 h 72"/>
                <a:gd name="T6" fmla="*/ 2147483647 w 60"/>
                <a:gd name="T7" fmla="*/ 2147483647 h 72"/>
                <a:gd name="T8" fmla="*/ 2147483647 w 60"/>
                <a:gd name="T9" fmla="*/ 2147483647 h 72"/>
                <a:gd name="T10" fmla="*/ 2147483647 w 60"/>
                <a:gd name="T11" fmla="*/ 0 h 72"/>
                <a:gd name="T12" fmla="*/ 2147483647 w 60"/>
                <a:gd name="T13" fmla="*/ 0 h 72"/>
                <a:gd name="T14" fmla="*/ 0 w 60"/>
                <a:gd name="T15" fmla="*/ 2147483647 h 72"/>
                <a:gd name="T16" fmla="*/ 2147483647 w 60"/>
                <a:gd name="T17" fmla="*/ 2147483647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72"/>
                <a:gd name="T29" fmla="*/ 60 w 60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98" name="Freeform 154"/>
            <p:cNvSpPr/>
            <p:nvPr/>
          </p:nvSpPr>
          <p:spPr bwMode="auto">
            <a:xfrm>
              <a:off x="2571750" y="4918075"/>
              <a:ext cx="477838" cy="995363"/>
            </a:xfrm>
            <a:custGeom>
              <a:avLst/>
              <a:gdLst>
                <a:gd name="T0" fmla="*/ 2147483647 w 62"/>
                <a:gd name="T1" fmla="*/ 2147483647 h 129"/>
                <a:gd name="T2" fmla="*/ 2147483647 w 62"/>
                <a:gd name="T3" fmla="*/ 2147483647 h 129"/>
                <a:gd name="T4" fmla="*/ 2147483647 w 62"/>
                <a:gd name="T5" fmla="*/ 2147483647 h 129"/>
                <a:gd name="T6" fmla="*/ 2147483647 w 62"/>
                <a:gd name="T7" fmla="*/ 2147483647 h 129"/>
                <a:gd name="T8" fmla="*/ 2147483647 w 62"/>
                <a:gd name="T9" fmla="*/ 2147483647 h 129"/>
                <a:gd name="T10" fmla="*/ 2147483647 w 62"/>
                <a:gd name="T11" fmla="*/ 2147483647 h 129"/>
                <a:gd name="T12" fmla="*/ 2147483647 w 62"/>
                <a:gd name="T13" fmla="*/ 2147483647 h 129"/>
                <a:gd name="T14" fmla="*/ 2147483647 w 62"/>
                <a:gd name="T15" fmla="*/ 2147483647 h 129"/>
                <a:gd name="T16" fmla="*/ 2147483647 w 62"/>
                <a:gd name="T17" fmla="*/ 2147483647 h 129"/>
                <a:gd name="T18" fmla="*/ 2147483647 w 62"/>
                <a:gd name="T19" fmla="*/ 2147483647 h 129"/>
                <a:gd name="T20" fmla="*/ 2147483647 w 62"/>
                <a:gd name="T21" fmla="*/ 2147483647 h 129"/>
                <a:gd name="T22" fmla="*/ 2147483647 w 62"/>
                <a:gd name="T23" fmla="*/ 2147483647 h 129"/>
                <a:gd name="T24" fmla="*/ 2147483647 w 62"/>
                <a:gd name="T25" fmla="*/ 2147483647 h 129"/>
                <a:gd name="T26" fmla="*/ 2147483647 w 62"/>
                <a:gd name="T27" fmla="*/ 2147483647 h 129"/>
                <a:gd name="T28" fmla="*/ 2147483647 w 62"/>
                <a:gd name="T29" fmla="*/ 2147483647 h 129"/>
                <a:gd name="T30" fmla="*/ 2147483647 w 62"/>
                <a:gd name="T31" fmla="*/ 0 h 129"/>
                <a:gd name="T32" fmla="*/ 2147483647 w 62"/>
                <a:gd name="T33" fmla="*/ 0 h 129"/>
                <a:gd name="T34" fmla="*/ 2147483647 w 62"/>
                <a:gd name="T35" fmla="*/ 2147483647 h 129"/>
                <a:gd name="T36" fmla="*/ 2147483647 w 62"/>
                <a:gd name="T37" fmla="*/ 2147483647 h 129"/>
                <a:gd name="T38" fmla="*/ 2147483647 w 62"/>
                <a:gd name="T39" fmla="*/ 2147483647 h 129"/>
                <a:gd name="T40" fmla="*/ 2147483647 w 62"/>
                <a:gd name="T41" fmla="*/ 2147483647 h 129"/>
                <a:gd name="T42" fmla="*/ 2147483647 w 62"/>
                <a:gd name="T43" fmla="*/ 2147483647 h 129"/>
                <a:gd name="T44" fmla="*/ 2147483647 w 62"/>
                <a:gd name="T45" fmla="*/ 2147483647 h 129"/>
                <a:gd name="T46" fmla="*/ 2147483647 w 62"/>
                <a:gd name="T47" fmla="*/ 2147483647 h 129"/>
                <a:gd name="T48" fmla="*/ 2147483647 w 62"/>
                <a:gd name="T49" fmla="*/ 2147483647 h 129"/>
                <a:gd name="T50" fmla="*/ 2147483647 w 62"/>
                <a:gd name="T51" fmla="*/ 2147483647 h 129"/>
                <a:gd name="T52" fmla="*/ 2147483647 w 62"/>
                <a:gd name="T53" fmla="*/ 2147483647 h 129"/>
                <a:gd name="T54" fmla="*/ 2147483647 w 62"/>
                <a:gd name="T55" fmla="*/ 2147483647 h 129"/>
                <a:gd name="T56" fmla="*/ 2147483647 w 62"/>
                <a:gd name="T57" fmla="*/ 2147483647 h 129"/>
                <a:gd name="T58" fmla="*/ 2147483647 w 62"/>
                <a:gd name="T59" fmla="*/ 2147483647 h 129"/>
                <a:gd name="T60" fmla="*/ 2147483647 w 62"/>
                <a:gd name="T61" fmla="*/ 2147483647 h 129"/>
                <a:gd name="T62" fmla="*/ 2147483647 w 62"/>
                <a:gd name="T63" fmla="*/ 2147483647 h 129"/>
                <a:gd name="T64" fmla="*/ 2147483647 w 62"/>
                <a:gd name="T65" fmla="*/ 2147483647 h 129"/>
                <a:gd name="T66" fmla="*/ 2147483647 w 62"/>
                <a:gd name="T67" fmla="*/ 2147483647 h 129"/>
                <a:gd name="T68" fmla="*/ 2147483647 w 62"/>
                <a:gd name="T69" fmla="*/ 2147483647 h 129"/>
                <a:gd name="T70" fmla="*/ 0 w 62"/>
                <a:gd name="T71" fmla="*/ 2147483647 h 129"/>
                <a:gd name="T72" fmla="*/ 2147483647 w 62"/>
                <a:gd name="T73" fmla="*/ 2147483647 h 129"/>
                <a:gd name="T74" fmla="*/ 2147483647 w 62"/>
                <a:gd name="T75" fmla="*/ 2147483647 h 129"/>
                <a:gd name="T76" fmla="*/ 2147483647 w 62"/>
                <a:gd name="T77" fmla="*/ 2147483647 h 129"/>
                <a:gd name="T78" fmla="*/ 2147483647 w 62"/>
                <a:gd name="T79" fmla="*/ 2147483647 h 129"/>
                <a:gd name="T80" fmla="*/ 2147483647 w 62"/>
                <a:gd name="T81" fmla="*/ 2147483647 h 129"/>
                <a:gd name="T82" fmla="*/ 2147483647 w 62"/>
                <a:gd name="T83" fmla="*/ 2147483647 h 129"/>
                <a:gd name="T84" fmla="*/ 2147483647 w 62"/>
                <a:gd name="T85" fmla="*/ 2147483647 h 129"/>
                <a:gd name="T86" fmla="*/ 2147483647 w 62"/>
                <a:gd name="T87" fmla="*/ 2147483647 h 129"/>
                <a:gd name="T88" fmla="*/ 2147483647 w 62"/>
                <a:gd name="T89" fmla="*/ 2147483647 h 129"/>
                <a:gd name="T90" fmla="*/ 2147483647 w 62"/>
                <a:gd name="T91" fmla="*/ 2147483647 h 129"/>
                <a:gd name="T92" fmla="*/ 2147483647 w 62"/>
                <a:gd name="T93" fmla="*/ 2147483647 h 129"/>
                <a:gd name="T94" fmla="*/ 2147483647 w 62"/>
                <a:gd name="T95" fmla="*/ 2147483647 h 129"/>
                <a:gd name="T96" fmla="*/ 2147483647 w 62"/>
                <a:gd name="T97" fmla="*/ 2147483647 h 129"/>
                <a:gd name="T98" fmla="*/ 2147483647 w 62"/>
                <a:gd name="T99" fmla="*/ 2147483647 h 129"/>
                <a:gd name="T100" fmla="*/ 2147483647 w 62"/>
                <a:gd name="T101" fmla="*/ 2147483647 h 129"/>
                <a:gd name="T102" fmla="*/ 2147483647 w 62"/>
                <a:gd name="T103" fmla="*/ 2147483647 h 129"/>
                <a:gd name="T104" fmla="*/ 2147483647 w 62"/>
                <a:gd name="T105" fmla="*/ 2147483647 h 129"/>
                <a:gd name="T106" fmla="*/ 2147483647 w 62"/>
                <a:gd name="T107" fmla="*/ 2147483647 h 129"/>
                <a:gd name="T108" fmla="*/ 2147483647 w 62"/>
                <a:gd name="T109" fmla="*/ 2147483647 h 129"/>
                <a:gd name="T110" fmla="*/ 2147483647 w 62"/>
                <a:gd name="T111" fmla="*/ 2147483647 h 129"/>
                <a:gd name="T112" fmla="*/ 2147483647 w 62"/>
                <a:gd name="T113" fmla="*/ 2147483647 h 129"/>
                <a:gd name="T114" fmla="*/ 2147483647 w 62"/>
                <a:gd name="T115" fmla="*/ 2147483647 h 129"/>
                <a:gd name="T116" fmla="*/ 2147483647 w 62"/>
                <a:gd name="T117" fmla="*/ 2147483647 h 129"/>
                <a:gd name="T118" fmla="*/ 2147483647 w 62"/>
                <a:gd name="T119" fmla="*/ 2147483647 h 129"/>
                <a:gd name="T120" fmla="*/ 2147483647 w 62"/>
                <a:gd name="T121" fmla="*/ 2147483647 h 129"/>
                <a:gd name="T122" fmla="*/ 2147483647 w 62"/>
                <a:gd name="T123" fmla="*/ 2147483647 h 129"/>
                <a:gd name="T124" fmla="*/ 2147483647 w 62"/>
                <a:gd name="T125" fmla="*/ 2147483647 h 1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2"/>
                <a:gd name="T190" fmla="*/ 0 h 129"/>
                <a:gd name="T191" fmla="*/ 62 w 62"/>
                <a:gd name="T192" fmla="*/ 129 h 1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2" h="129">
                  <a:moveTo>
                    <a:pt x="47" y="37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8" y="81"/>
                    <a:pt x="30" y="77"/>
                  </a:cubicBezTo>
                  <a:cubicBezTo>
                    <a:pt x="33" y="73"/>
                    <a:pt x="28" y="74"/>
                    <a:pt x="28" y="74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42" y="60"/>
                    <a:pt x="47" y="59"/>
                  </a:cubicBezTo>
                  <a:cubicBezTo>
                    <a:pt x="52" y="58"/>
                    <a:pt x="51" y="56"/>
                    <a:pt x="51" y="56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7" y="42"/>
                    <a:pt x="47" y="42"/>
                    <a:pt x="47" y="42"/>
                  </a:cubicBezTo>
                  <a:lnTo>
                    <a:pt x="47" y="37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99" name="Freeform 155"/>
            <p:cNvSpPr/>
            <p:nvPr/>
          </p:nvSpPr>
          <p:spPr bwMode="auto">
            <a:xfrm>
              <a:off x="2825750" y="4854575"/>
              <a:ext cx="219075" cy="203200"/>
            </a:xfrm>
            <a:custGeom>
              <a:avLst/>
              <a:gdLst>
                <a:gd name="T0" fmla="*/ 2147483647 w 168"/>
                <a:gd name="T1" fmla="*/ 0 h 156"/>
                <a:gd name="T2" fmla="*/ 0 w 168"/>
                <a:gd name="T3" fmla="*/ 2147483647 h 156"/>
                <a:gd name="T4" fmla="*/ 0 w 168"/>
                <a:gd name="T5" fmla="*/ 2147483647 h 156"/>
                <a:gd name="T6" fmla="*/ 2147483647 w 168"/>
                <a:gd name="T7" fmla="*/ 2147483647 h 156"/>
                <a:gd name="T8" fmla="*/ 2147483647 w 168"/>
                <a:gd name="T9" fmla="*/ 2147483647 h 156"/>
                <a:gd name="T10" fmla="*/ 2147483647 w 168"/>
                <a:gd name="T11" fmla="*/ 2147483647 h 156"/>
                <a:gd name="T12" fmla="*/ 2147483647 w 168"/>
                <a:gd name="T13" fmla="*/ 2147483647 h 156"/>
                <a:gd name="T14" fmla="*/ 2147483647 w 168"/>
                <a:gd name="T15" fmla="*/ 2147483647 h 156"/>
                <a:gd name="T16" fmla="*/ 2147483647 w 168"/>
                <a:gd name="T17" fmla="*/ 2147483647 h 156"/>
                <a:gd name="T18" fmla="*/ 2147483647 w 168"/>
                <a:gd name="T19" fmla="*/ 2147483647 h 156"/>
                <a:gd name="T20" fmla="*/ 2147483647 w 168"/>
                <a:gd name="T21" fmla="*/ 2147483647 h 156"/>
                <a:gd name="T22" fmla="*/ 2147483647 w 168"/>
                <a:gd name="T23" fmla="*/ 2147483647 h 156"/>
                <a:gd name="T24" fmla="*/ 2147483647 w 168"/>
                <a:gd name="T25" fmla="*/ 2147483647 h 156"/>
                <a:gd name="T26" fmla="*/ 2147483647 w 168"/>
                <a:gd name="T27" fmla="*/ 2147483647 h 156"/>
                <a:gd name="T28" fmla="*/ 2147483647 w 168"/>
                <a:gd name="T29" fmla="*/ 2147483647 h 156"/>
                <a:gd name="T30" fmla="*/ 2147483647 w 168"/>
                <a:gd name="T31" fmla="*/ 2147483647 h 156"/>
                <a:gd name="T32" fmla="*/ 2147483647 w 168"/>
                <a:gd name="T33" fmla="*/ 2147483647 h 156"/>
                <a:gd name="T34" fmla="*/ 2147483647 w 168"/>
                <a:gd name="T35" fmla="*/ 2147483647 h 156"/>
                <a:gd name="T36" fmla="*/ 2147483647 w 168"/>
                <a:gd name="T37" fmla="*/ 0 h 156"/>
                <a:gd name="T38" fmla="*/ 2147483647 w 168"/>
                <a:gd name="T39" fmla="*/ 0 h 1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8"/>
                <a:gd name="T61" fmla="*/ 0 h 156"/>
                <a:gd name="T62" fmla="*/ 168 w 168"/>
                <a:gd name="T63" fmla="*/ 156 h 1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00" name="Freeform 156"/>
            <p:cNvSpPr/>
            <p:nvPr/>
          </p:nvSpPr>
          <p:spPr bwMode="auto">
            <a:xfrm>
              <a:off x="2936875" y="5141913"/>
              <a:ext cx="130175" cy="146050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0 h 114"/>
                <a:gd name="T6" fmla="*/ 2147483647 w 102"/>
                <a:gd name="T7" fmla="*/ 2147483647 h 114"/>
                <a:gd name="T8" fmla="*/ 0 w 102"/>
                <a:gd name="T9" fmla="*/ 2147483647 h 114"/>
                <a:gd name="T10" fmla="*/ 0 w 102"/>
                <a:gd name="T11" fmla="*/ 2147483647 h 114"/>
                <a:gd name="T12" fmla="*/ 2147483647 w 102"/>
                <a:gd name="T13" fmla="*/ 2147483647 h 114"/>
                <a:gd name="T14" fmla="*/ 2147483647 w 102"/>
                <a:gd name="T15" fmla="*/ 2147483647 h 114"/>
                <a:gd name="T16" fmla="*/ 2147483647 w 102"/>
                <a:gd name="T17" fmla="*/ 2147483647 h 114"/>
                <a:gd name="T18" fmla="*/ 2147483647 w 102"/>
                <a:gd name="T19" fmla="*/ 2147483647 h 114"/>
                <a:gd name="T20" fmla="*/ 2147483647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14"/>
                <a:gd name="T41" fmla="*/ 102 w 102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01" name="Freeform 157"/>
            <p:cNvSpPr/>
            <p:nvPr/>
          </p:nvSpPr>
          <p:spPr bwMode="auto">
            <a:xfrm>
              <a:off x="2654300" y="4618038"/>
              <a:ext cx="288925" cy="314325"/>
            </a:xfrm>
            <a:custGeom>
              <a:avLst/>
              <a:gdLst>
                <a:gd name="T0" fmla="*/ 2147483647 w 37"/>
                <a:gd name="T1" fmla="*/ 2147483647 h 41"/>
                <a:gd name="T2" fmla="*/ 2147483647 w 37"/>
                <a:gd name="T3" fmla="*/ 2147483647 h 41"/>
                <a:gd name="T4" fmla="*/ 2147483647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2147483647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0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0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2147483647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2147483647 w 37"/>
                <a:gd name="T51" fmla="*/ 2147483647 h 41"/>
                <a:gd name="T52" fmla="*/ 2147483647 w 37"/>
                <a:gd name="T53" fmla="*/ 2147483647 h 41"/>
                <a:gd name="T54" fmla="*/ 2147483647 w 37"/>
                <a:gd name="T55" fmla="*/ 2147483647 h 41"/>
                <a:gd name="T56" fmla="*/ 2147483647 w 37"/>
                <a:gd name="T57" fmla="*/ 2147483647 h 41"/>
                <a:gd name="T58" fmla="*/ 2147483647 w 37"/>
                <a:gd name="T59" fmla="*/ 2147483647 h 41"/>
                <a:gd name="T60" fmla="*/ 2147483647 w 37"/>
                <a:gd name="T61" fmla="*/ 2147483647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41"/>
                <a:gd name="T95" fmla="*/ 37 w 37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41">
                  <a:moveTo>
                    <a:pt x="22" y="39"/>
                  </a:moveTo>
                  <a:cubicBezTo>
                    <a:pt x="22" y="37"/>
                    <a:pt x="22" y="37"/>
                    <a:pt x="22" y="37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2" y="20"/>
                    <a:pt x="31" y="20"/>
                  </a:cubicBezTo>
                  <a:cubicBezTo>
                    <a:pt x="31" y="20"/>
                    <a:pt x="29" y="17"/>
                    <a:pt x="29" y="1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02" name="Freeform 158"/>
            <p:cNvSpPr/>
            <p:nvPr/>
          </p:nvSpPr>
          <p:spPr bwMode="auto">
            <a:xfrm>
              <a:off x="2571750" y="4238625"/>
              <a:ext cx="942975" cy="1001713"/>
            </a:xfrm>
            <a:custGeom>
              <a:avLst/>
              <a:gdLst>
                <a:gd name="T0" fmla="*/ 2147483647 w 122"/>
                <a:gd name="T1" fmla="*/ 2147483647 h 130"/>
                <a:gd name="T2" fmla="*/ 2147483647 w 122"/>
                <a:gd name="T3" fmla="*/ 2147483647 h 130"/>
                <a:gd name="T4" fmla="*/ 2147483647 w 122"/>
                <a:gd name="T5" fmla="*/ 2147483647 h 130"/>
                <a:gd name="T6" fmla="*/ 2147483647 w 122"/>
                <a:gd name="T7" fmla="*/ 2147483647 h 130"/>
                <a:gd name="T8" fmla="*/ 2147483647 w 122"/>
                <a:gd name="T9" fmla="*/ 2147483647 h 130"/>
                <a:gd name="T10" fmla="*/ 2147483647 w 122"/>
                <a:gd name="T11" fmla="*/ 2147483647 h 130"/>
                <a:gd name="T12" fmla="*/ 2147483647 w 122"/>
                <a:gd name="T13" fmla="*/ 2147483647 h 130"/>
                <a:gd name="T14" fmla="*/ 2147483647 w 122"/>
                <a:gd name="T15" fmla="*/ 2147483647 h 130"/>
                <a:gd name="T16" fmla="*/ 2147483647 w 122"/>
                <a:gd name="T17" fmla="*/ 2147483647 h 130"/>
                <a:gd name="T18" fmla="*/ 2147483647 w 122"/>
                <a:gd name="T19" fmla="*/ 2147483647 h 130"/>
                <a:gd name="T20" fmla="*/ 2147483647 w 122"/>
                <a:gd name="T21" fmla="*/ 2147483647 h 130"/>
                <a:gd name="T22" fmla="*/ 2147483647 w 122"/>
                <a:gd name="T23" fmla="*/ 2147483647 h 130"/>
                <a:gd name="T24" fmla="*/ 2147483647 w 122"/>
                <a:gd name="T25" fmla="*/ 2147483647 h 130"/>
                <a:gd name="T26" fmla="*/ 2147483647 w 122"/>
                <a:gd name="T27" fmla="*/ 2147483647 h 130"/>
                <a:gd name="T28" fmla="*/ 2147483647 w 122"/>
                <a:gd name="T29" fmla="*/ 2147483647 h 130"/>
                <a:gd name="T30" fmla="*/ 2147483647 w 122"/>
                <a:gd name="T31" fmla="*/ 2147483647 h 130"/>
                <a:gd name="T32" fmla="*/ 2147483647 w 122"/>
                <a:gd name="T33" fmla="*/ 2147483647 h 130"/>
                <a:gd name="T34" fmla="*/ 2147483647 w 122"/>
                <a:gd name="T35" fmla="*/ 2147483647 h 130"/>
                <a:gd name="T36" fmla="*/ 2147483647 w 122"/>
                <a:gd name="T37" fmla="*/ 2147483647 h 130"/>
                <a:gd name="T38" fmla="*/ 2147483647 w 122"/>
                <a:gd name="T39" fmla="*/ 2147483647 h 130"/>
                <a:gd name="T40" fmla="*/ 2147483647 w 122"/>
                <a:gd name="T41" fmla="*/ 2147483647 h 130"/>
                <a:gd name="T42" fmla="*/ 2147483647 w 122"/>
                <a:gd name="T43" fmla="*/ 2147483647 h 130"/>
                <a:gd name="T44" fmla="*/ 2147483647 w 122"/>
                <a:gd name="T45" fmla="*/ 2147483647 h 130"/>
                <a:gd name="T46" fmla="*/ 2147483647 w 122"/>
                <a:gd name="T47" fmla="*/ 2147483647 h 130"/>
                <a:gd name="T48" fmla="*/ 2147483647 w 122"/>
                <a:gd name="T49" fmla="*/ 2147483647 h 130"/>
                <a:gd name="T50" fmla="*/ 2147483647 w 122"/>
                <a:gd name="T51" fmla="*/ 2147483647 h 130"/>
                <a:gd name="T52" fmla="*/ 2147483647 w 122"/>
                <a:gd name="T53" fmla="*/ 2147483647 h 130"/>
                <a:gd name="T54" fmla="*/ 2147483647 w 122"/>
                <a:gd name="T55" fmla="*/ 2147483647 h 130"/>
                <a:gd name="T56" fmla="*/ 2147483647 w 122"/>
                <a:gd name="T57" fmla="*/ 2147483647 h 130"/>
                <a:gd name="T58" fmla="*/ 2147483647 w 122"/>
                <a:gd name="T59" fmla="*/ 2147483647 h 130"/>
                <a:gd name="T60" fmla="*/ 2147483647 w 122"/>
                <a:gd name="T61" fmla="*/ 2147483647 h 130"/>
                <a:gd name="T62" fmla="*/ 2147483647 w 122"/>
                <a:gd name="T63" fmla="*/ 2147483647 h 130"/>
                <a:gd name="T64" fmla="*/ 2147483647 w 122"/>
                <a:gd name="T65" fmla="*/ 2147483647 h 130"/>
                <a:gd name="T66" fmla="*/ 0 w 122"/>
                <a:gd name="T67" fmla="*/ 2147483647 h 130"/>
                <a:gd name="T68" fmla="*/ 2147483647 w 122"/>
                <a:gd name="T69" fmla="*/ 2147483647 h 130"/>
                <a:gd name="T70" fmla="*/ 2147483647 w 122"/>
                <a:gd name="T71" fmla="*/ 2147483647 h 130"/>
                <a:gd name="T72" fmla="*/ 2147483647 w 122"/>
                <a:gd name="T73" fmla="*/ 2147483647 h 130"/>
                <a:gd name="T74" fmla="*/ 2147483647 w 122"/>
                <a:gd name="T75" fmla="*/ 2147483647 h 130"/>
                <a:gd name="T76" fmla="*/ 2147483647 w 122"/>
                <a:gd name="T77" fmla="*/ 2147483647 h 130"/>
                <a:gd name="T78" fmla="*/ 2147483647 w 122"/>
                <a:gd name="T79" fmla="*/ 2147483647 h 130"/>
                <a:gd name="T80" fmla="*/ 2147483647 w 122"/>
                <a:gd name="T81" fmla="*/ 2147483647 h 130"/>
                <a:gd name="T82" fmla="*/ 2147483647 w 122"/>
                <a:gd name="T83" fmla="*/ 2147483647 h 1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2"/>
                <a:gd name="T127" fmla="*/ 0 h 130"/>
                <a:gd name="T128" fmla="*/ 122 w 122"/>
                <a:gd name="T129" fmla="*/ 130 h 13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2" h="130">
                  <a:moveTo>
                    <a:pt x="61" y="101"/>
                  </a:moveTo>
                  <a:cubicBezTo>
                    <a:pt x="62" y="102"/>
                    <a:pt x="62" y="102"/>
                    <a:pt x="62" y="102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2" y="69"/>
                    <a:pt x="42" y="69"/>
                  </a:cubicBezTo>
                  <a:cubicBezTo>
                    <a:pt x="43" y="69"/>
                    <a:pt x="48" y="70"/>
                    <a:pt x="48" y="7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81"/>
                    <a:pt x="48" y="81"/>
                    <a:pt x="48" y="81"/>
                  </a:cubicBezTo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03" name="Freeform 159"/>
            <p:cNvSpPr/>
            <p:nvPr/>
          </p:nvSpPr>
          <p:spPr bwMode="auto">
            <a:xfrm>
              <a:off x="2943225" y="4864100"/>
              <a:ext cx="101600" cy="155575"/>
            </a:xfrm>
            <a:custGeom>
              <a:avLst/>
              <a:gdLst>
                <a:gd name="T0" fmla="*/ 0 w 78"/>
                <a:gd name="T1" fmla="*/ 0 h 120"/>
                <a:gd name="T2" fmla="*/ 0 w 78"/>
                <a:gd name="T3" fmla="*/ 2147483647 h 120"/>
                <a:gd name="T4" fmla="*/ 2147483647 w 78"/>
                <a:gd name="T5" fmla="*/ 2147483647 h 120"/>
                <a:gd name="T6" fmla="*/ 2147483647 w 78"/>
                <a:gd name="T7" fmla="*/ 2147483647 h 120"/>
                <a:gd name="T8" fmla="*/ 2147483647 w 78"/>
                <a:gd name="T9" fmla="*/ 2147483647 h 120"/>
                <a:gd name="T10" fmla="*/ 2147483647 w 78"/>
                <a:gd name="T11" fmla="*/ 2147483647 h 120"/>
                <a:gd name="T12" fmla="*/ 2147483647 w 78"/>
                <a:gd name="T13" fmla="*/ 2147483647 h 120"/>
                <a:gd name="T14" fmla="*/ 2147483647 w 78"/>
                <a:gd name="T15" fmla="*/ 2147483647 h 120"/>
                <a:gd name="T16" fmla="*/ 0 w 78"/>
                <a:gd name="T17" fmla="*/ 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120"/>
                <a:gd name="T29" fmla="*/ 78 w 78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120">
                  <a:moveTo>
                    <a:pt x="0" y="0"/>
                  </a:moveTo>
                  <a:lnTo>
                    <a:pt x="0" y="6"/>
                  </a:lnTo>
                  <a:lnTo>
                    <a:pt x="18" y="36"/>
                  </a:lnTo>
                  <a:lnTo>
                    <a:pt x="30" y="48"/>
                  </a:lnTo>
                  <a:lnTo>
                    <a:pt x="54" y="78"/>
                  </a:lnTo>
                  <a:lnTo>
                    <a:pt x="66" y="96"/>
                  </a:lnTo>
                  <a:lnTo>
                    <a:pt x="72" y="108"/>
                  </a:lnTo>
                  <a:lnTo>
                    <a:pt x="78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04" name="Freeform 160"/>
            <p:cNvSpPr/>
            <p:nvPr/>
          </p:nvSpPr>
          <p:spPr bwMode="auto">
            <a:xfrm>
              <a:off x="2943225" y="4864100"/>
              <a:ext cx="101600" cy="155575"/>
            </a:xfrm>
            <a:custGeom>
              <a:avLst/>
              <a:gdLst>
                <a:gd name="T0" fmla="*/ 0 w 78"/>
                <a:gd name="T1" fmla="*/ 0 h 120"/>
                <a:gd name="T2" fmla="*/ 0 w 78"/>
                <a:gd name="T3" fmla="*/ 2147483647 h 120"/>
                <a:gd name="T4" fmla="*/ 2147483647 w 78"/>
                <a:gd name="T5" fmla="*/ 2147483647 h 120"/>
                <a:gd name="T6" fmla="*/ 2147483647 w 78"/>
                <a:gd name="T7" fmla="*/ 2147483647 h 120"/>
                <a:gd name="T8" fmla="*/ 2147483647 w 78"/>
                <a:gd name="T9" fmla="*/ 2147483647 h 120"/>
                <a:gd name="T10" fmla="*/ 2147483647 w 78"/>
                <a:gd name="T11" fmla="*/ 2147483647 h 120"/>
                <a:gd name="T12" fmla="*/ 2147483647 w 78"/>
                <a:gd name="T13" fmla="*/ 2147483647 h 120"/>
                <a:gd name="T14" fmla="*/ 2147483647 w 78"/>
                <a:gd name="T15" fmla="*/ 2147483647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120"/>
                <a:gd name="T26" fmla="*/ 78 w 78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120">
                  <a:moveTo>
                    <a:pt x="0" y="0"/>
                  </a:moveTo>
                  <a:lnTo>
                    <a:pt x="0" y="6"/>
                  </a:lnTo>
                  <a:lnTo>
                    <a:pt x="18" y="36"/>
                  </a:lnTo>
                  <a:lnTo>
                    <a:pt x="30" y="48"/>
                  </a:lnTo>
                  <a:lnTo>
                    <a:pt x="54" y="78"/>
                  </a:lnTo>
                  <a:lnTo>
                    <a:pt x="66" y="96"/>
                  </a:lnTo>
                  <a:lnTo>
                    <a:pt x="72" y="108"/>
                  </a:lnTo>
                  <a:lnTo>
                    <a:pt x="78" y="120"/>
                  </a:lnTo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05" name="Freeform 161"/>
            <p:cNvSpPr/>
            <p:nvPr/>
          </p:nvSpPr>
          <p:spPr bwMode="auto">
            <a:xfrm>
              <a:off x="2949575" y="4214813"/>
              <a:ext cx="95250" cy="109537"/>
            </a:xfrm>
            <a:custGeom>
              <a:avLst/>
              <a:gdLst>
                <a:gd name="T0" fmla="*/ 2147483647 w 72"/>
                <a:gd name="T1" fmla="*/ 2147483647 h 84"/>
                <a:gd name="T2" fmla="*/ 2147483647 w 72"/>
                <a:gd name="T3" fmla="*/ 2147483647 h 84"/>
                <a:gd name="T4" fmla="*/ 2147483647 w 72"/>
                <a:gd name="T5" fmla="*/ 2147483647 h 84"/>
                <a:gd name="T6" fmla="*/ 2147483647 w 72"/>
                <a:gd name="T7" fmla="*/ 2147483647 h 84"/>
                <a:gd name="T8" fmla="*/ 2147483647 w 72"/>
                <a:gd name="T9" fmla="*/ 2147483647 h 84"/>
                <a:gd name="T10" fmla="*/ 2147483647 w 72"/>
                <a:gd name="T11" fmla="*/ 0 h 84"/>
                <a:gd name="T12" fmla="*/ 2147483647 w 72"/>
                <a:gd name="T13" fmla="*/ 2147483647 h 84"/>
                <a:gd name="T14" fmla="*/ 0 w 72"/>
                <a:gd name="T15" fmla="*/ 2147483647 h 84"/>
                <a:gd name="T16" fmla="*/ 2147483647 w 72"/>
                <a:gd name="T17" fmla="*/ 2147483647 h 84"/>
                <a:gd name="T18" fmla="*/ 2147483647 w 72"/>
                <a:gd name="T19" fmla="*/ 2147483647 h 84"/>
                <a:gd name="T20" fmla="*/ 2147483647 w 72"/>
                <a:gd name="T21" fmla="*/ 2147483647 h 84"/>
                <a:gd name="T22" fmla="*/ 2147483647 w 72"/>
                <a:gd name="T23" fmla="*/ 2147483647 h 84"/>
                <a:gd name="T24" fmla="*/ 2147483647 w 72"/>
                <a:gd name="T25" fmla="*/ 2147483647 h 84"/>
                <a:gd name="T26" fmla="*/ 2147483647 w 72"/>
                <a:gd name="T27" fmla="*/ 2147483647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84"/>
                <a:gd name="T44" fmla="*/ 72 w 72"/>
                <a:gd name="T45" fmla="*/ 84 h 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06" name="Freeform 162"/>
            <p:cNvSpPr/>
            <p:nvPr/>
          </p:nvSpPr>
          <p:spPr bwMode="auto">
            <a:xfrm>
              <a:off x="2949575" y="4214813"/>
              <a:ext cx="95250" cy="109537"/>
            </a:xfrm>
            <a:custGeom>
              <a:avLst/>
              <a:gdLst>
                <a:gd name="T0" fmla="*/ 2147483647 w 72"/>
                <a:gd name="T1" fmla="*/ 2147483647 h 84"/>
                <a:gd name="T2" fmla="*/ 2147483647 w 72"/>
                <a:gd name="T3" fmla="*/ 2147483647 h 84"/>
                <a:gd name="T4" fmla="*/ 2147483647 w 72"/>
                <a:gd name="T5" fmla="*/ 2147483647 h 84"/>
                <a:gd name="T6" fmla="*/ 2147483647 w 72"/>
                <a:gd name="T7" fmla="*/ 2147483647 h 84"/>
                <a:gd name="T8" fmla="*/ 2147483647 w 72"/>
                <a:gd name="T9" fmla="*/ 2147483647 h 84"/>
                <a:gd name="T10" fmla="*/ 2147483647 w 72"/>
                <a:gd name="T11" fmla="*/ 0 h 84"/>
                <a:gd name="T12" fmla="*/ 2147483647 w 72"/>
                <a:gd name="T13" fmla="*/ 2147483647 h 84"/>
                <a:gd name="T14" fmla="*/ 0 w 72"/>
                <a:gd name="T15" fmla="*/ 2147483647 h 84"/>
                <a:gd name="T16" fmla="*/ 2147483647 w 72"/>
                <a:gd name="T17" fmla="*/ 2147483647 h 84"/>
                <a:gd name="T18" fmla="*/ 2147483647 w 72"/>
                <a:gd name="T19" fmla="*/ 2147483647 h 84"/>
                <a:gd name="T20" fmla="*/ 2147483647 w 72"/>
                <a:gd name="T21" fmla="*/ 2147483647 h 84"/>
                <a:gd name="T22" fmla="*/ 2147483647 w 72"/>
                <a:gd name="T23" fmla="*/ 2147483647 h 84"/>
                <a:gd name="T24" fmla="*/ 2147483647 w 72"/>
                <a:gd name="T25" fmla="*/ 2147483647 h 84"/>
                <a:gd name="T26" fmla="*/ 2147483647 w 72"/>
                <a:gd name="T27" fmla="*/ 2147483647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"/>
                <a:gd name="T43" fmla="*/ 0 h 84"/>
                <a:gd name="T44" fmla="*/ 72 w 72"/>
                <a:gd name="T45" fmla="*/ 84 h 8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07" name="Freeform 163"/>
            <p:cNvSpPr/>
            <p:nvPr/>
          </p:nvSpPr>
          <p:spPr bwMode="auto">
            <a:xfrm>
              <a:off x="2579688" y="4076700"/>
              <a:ext cx="331787" cy="276225"/>
            </a:xfrm>
            <a:custGeom>
              <a:avLst/>
              <a:gdLst>
                <a:gd name="T0" fmla="*/ 2147483647 w 43"/>
                <a:gd name="T1" fmla="*/ 2147483647 h 36"/>
                <a:gd name="T2" fmla="*/ 2147483647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2147483647 h 36"/>
                <a:gd name="T12" fmla="*/ 2147483647 w 43"/>
                <a:gd name="T13" fmla="*/ 2147483647 h 36"/>
                <a:gd name="T14" fmla="*/ 2147483647 w 43"/>
                <a:gd name="T15" fmla="*/ 2147483647 h 36"/>
                <a:gd name="T16" fmla="*/ 2147483647 w 43"/>
                <a:gd name="T17" fmla="*/ 2147483647 h 36"/>
                <a:gd name="T18" fmla="*/ 2147483647 w 43"/>
                <a:gd name="T19" fmla="*/ 2147483647 h 36"/>
                <a:gd name="T20" fmla="*/ 2147483647 w 43"/>
                <a:gd name="T21" fmla="*/ 2147483647 h 36"/>
                <a:gd name="T22" fmla="*/ 2147483647 w 43"/>
                <a:gd name="T23" fmla="*/ 2147483647 h 36"/>
                <a:gd name="T24" fmla="*/ 2147483647 w 43"/>
                <a:gd name="T25" fmla="*/ 2147483647 h 36"/>
                <a:gd name="T26" fmla="*/ 2147483647 w 43"/>
                <a:gd name="T27" fmla="*/ 0 h 36"/>
                <a:gd name="T28" fmla="*/ 2147483647 w 43"/>
                <a:gd name="T29" fmla="*/ 2147483647 h 36"/>
                <a:gd name="T30" fmla="*/ 0 w 43"/>
                <a:gd name="T31" fmla="*/ 2147483647 h 36"/>
                <a:gd name="T32" fmla="*/ 2147483647 w 43"/>
                <a:gd name="T33" fmla="*/ 2147483647 h 36"/>
                <a:gd name="T34" fmla="*/ 2147483647 w 43"/>
                <a:gd name="T35" fmla="*/ 2147483647 h 36"/>
                <a:gd name="T36" fmla="*/ 2147483647 w 43"/>
                <a:gd name="T37" fmla="*/ 2147483647 h 36"/>
                <a:gd name="T38" fmla="*/ 2147483647 w 43"/>
                <a:gd name="T39" fmla="*/ 2147483647 h 36"/>
                <a:gd name="T40" fmla="*/ 2147483647 w 43"/>
                <a:gd name="T41" fmla="*/ 2147483647 h 36"/>
                <a:gd name="T42" fmla="*/ 2147483647 w 43"/>
                <a:gd name="T43" fmla="*/ 2147483647 h 36"/>
                <a:gd name="T44" fmla="*/ 2147483647 w 43"/>
                <a:gd name="T45" fmla="*/ 2147483647 h 36"/>
                <a:gd name="T46" fmla="*/ 2147483647 w 43"/>
                <a:gd name="T47" fmla="*/ 2147483647 h 36"/>
                <a:gd name="T48" fmla="*/ 2147483647 w 43"/>
                <a:gd name="T49" fmla="*/ 2147483647 h 36"/>
                <a:gd name="T50" fmla="*/ 2147483647 w 43"/>
                <a:gd name="T51" fmla="*/ 2147483647 h 36"/>
                <a:gd name="T52" fmla="*/ 2147483647 w 43"/>
                <a:gd name="T53" fmla="*/ 2147483647 h 36"/>
                <a:gd name="T54" fmla="*/ 2147483647 w 43"/>
                <a:gd name="T55" fmla="*/ 2147483647 h 36"/>
                <a:gd name="T56" fmla="*/ 2147483647 w 43"/>
                <a:gd name="T57" fmla="*/ 2147483647 h 36"/>
                <a:gd name="T58" fmla="*/ 2147483647 w 43"/>
                <a:gd name="T59" fmla="*/ 2147483647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6"/>
                <a:gd name="T92" fmla="*/ 43 w 43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08" name="Freeform 164"/>
            <p:cNvSpPr/>
            <p:nvPr/>
          </p:nvSpPr>
          <p:spPr bwMode="auto">
            <a:xfrm>
              <a:off x="2368550" y="4384675"/>
              <a:ext cx="312738" cy="431800"/>
            </a:xfrm>
            <a:custGeom>
              <a:avLst/>
              <a:gdLst>
                <a:gd name="T0" fmla="*/ 2147483647 w 240"/>
                <a:gd name="T1" fmla="*/ 2147483647 h 337"/>
                <a:gd name="T2" fmla="*/ 2147483647 w 240"/>
                <a:gd name="T3" fmla="*/ 2147483647 h 337"/>
                <a:gd name="T4" fmla="*/ 2147483647 w 240"/>
                <a:gd name="T5" fmla="*/ 2147483647 h 337"/>
                <a:gd name="T6" fmla="*/ 2147483647 w 240"/>
                <a:gd name="T7" fmla="*/ 2147483647 h 337"/>
                <a:gd name="T8" fmla="*/ 2147483647 w 240"/>
                <a:gd name="T9" fmla="*/ 2147483647 h 337"/>
                <a:gd name="T10" fmla="*/ 2147483647 w 240"/>
                <a:gd name="T11" fmla="*/ 2147483647 h 337"/>
                <a:gd name="T12" fmla="*/ 2147483647 w 240"/>
                <a:gd name="T13" fmla="*/ 2147483647 h 337"/>
                <a:gd name="T14" fmla="*/ 2147483647 w 240"/>
                <a:gd name="T15" fmla="*/ 2147483647 h 337"/>
                <a:gd name="T16" fmla="*/ 2147483647 w 240"/>
                <a:gd name="T17" fmla="*/ 2147483647 h 337"/>
                <a:gd name="T18" fmla="*/ 2147483647 w 240"/>
                <a:gd name="T19" fmla="*/ 2147483647 h 337"/>
                <a:gd name="T20" fmla="*/ 2147483647 w 240"/>
                <a:gd name="T21" fmla="*/ 2147483647 h 337"/>
                <a:gd name="T22" fmla="*/ 2147483647 w 240"/>
                <a:gd name="T23" fmla="*/ 2147483647 h 337"/>
                <a:gd name="T24" fmla="*/ 2147483647 w 240"/>
                <a:gd name="T25" fmla="*/ 2147483647 h 337"/>
                <a:gd name="T26" fmla="*/ 2147483647 w 240"/>
                <a:gd name="T27" fmla="*/ 0 h 337"/>
                <a:gd name="T28" fmla="*/ 2147483647 w 240"/>
                <a:gd name="T29" fmla="*/ 0 h 337"/>
                <a:gd name="T30" fmla="*/ 2147483647 w 240"/>
                <a:gd name="T31" fmla="*/ 2147483647 h 337"/>
                <a:gd name="T32" fmla="*/ 2147483647 w 240"/>
                <a:gd name="T33" fmla="*/ 2147483647 h 337"/>
                <a:gd name="T34" fmla="*/ 2147483647 w 240"/>
                <a:gd name="T35" fmla="*/ 2147483647 h 337"/>
                <a:gd name="T36" fmla="*/ 2147483647 w 240"/>
                <a:gd name="T37" fmla="*/ 2147483647 h 337"/>
                <a:gd name="T38" fmla="*/ 2147483647 w 240"/>
                <a:gd name="T39" fmla="*/ 2147483647 h 337"/>
                <a:gd name="T40" fmla="*/ 2147483647 w 240"/>
                <a:gd name="T41" fmla="*/ 2147483647 h 337"/>
                <a:gd name="T42" fmla="*/ 0 w 240"/>
                <a:gd name="T43" fmla="*/ 2147483647 h 337"/>
                <a:gd name="T44" fmla="*/ 2147483647 w 240"/>
                <a:gd name="T45" fmla="*/ 2147483647 h 337"/>
                <a:gd name="T46" fmla="*/ 2147483647 w 240"/>
                <a:gd name="T47" fmla="*/ 2147483647 h 337"/>
                <a:gd name="T48" fmla="*/ 2147483647 w 240"/>
                <a:gd name="T49" fmla="*/ 2147483647 h 337"/>
                <a:gd name="T50" fmla="*/ 2147483647 w 240"/>
                <a:gd name="T51" fmla="*/ 2147483647 h 337"/>
                <a:gd name="T52" fmla="*/ 2147483647 w 240"/>
                <a:gd name="T53" fmla="*/ 2147483647 h 337"/>
                <a:gd name="T54" fmla="*/ 2147483647 w 240"/>
                <a:gd name="T55" fmla="*/ 2147483647 h 337"/>
                <a:gd name="T56" fmla="*/ 2147483647 w 240"/>
                <a:gd name="T57" fmla="*/ 2147483647 h 337"/>
                <a:gd name="T58" fmla="*/ 2147483647 w 240"/>
                <a:gd name="T59" fmla="*/ 2147483647 h 337"/>
                <a:gd name="T60" fmla="*/ 2147483647 w 240"/>
                <a:gd name="T61" fmla="*/ 2147483647 h 337"/>
                <a:gd name="T62" fmla="*/ 2147483647 w 240"/>
                <a:gd name="T63" fmla="*/ 2147483647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0"/>
                <a:gd name="T97" fmla="*/ 0 h 337"/>
                <a:gd name="T98" fmla="*/ 240 w 240"/>
                <a:gd name="T99" fmla="*/ 337 h 3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09" name="Freeform 165"/>
            <p:cNvSpPr/>
            <p:nvPr/>
          </p:nvSpPr>
          <p:spPr bwMode="auto">
            <a:xfrm>
              <a:off x="2368550" y="4384675"/>
              <a:ext cx="312738" cy="431800"/>
            </a:xfrm>
            <a:custGeom>
              <a:avLst/>
              <a:gdLst>
                <a:gd name="T0" fmla="*/ 2147483647 w 240"/>
                <a:gd name="T1" fmla="*/ 2147483647 h 337"/>
                <a:gd name="T2" fmla="*/ 2147483647 w 240"/>
                <a:gd name="T3" fmla="*/ 2147483647 h 337"/>
                <a:gd name="T4" fmla="*/ 2147483647 w 240"/>
                <a:gd name="T5" fmla="*/ 2147483647 h 337"/>
                <a:gd name="T6" fmla="*/ 2147483647 w 240"/>
                <a:gd name="T7" fmla="*/ 2147483647 h 337"/>
                <a:gd name="T8" fmla="*/ 2147483647 w 240"/>
                <a:gd name="T9" fmla="*/ 2147483647 h 337"/>
                <a:gd name="T10" fmla="*/ 2147483647 w 240"/>
                <a:gd name="T11" fmla="*/ 2147483647 h 337"/>
                <a:gd name="T12" fmla="*/ 2147483647 w 240"/>
                <a:gd name="T13" fmla="*/ 2147483647 h 337"/>
                <a:gd name="T14" fmla="*/ 2147483647 w 240"/>
                <a:gd name="T15" fmla="*/ 2147483647 h 337"/>
                <a:gd name="T16" fmla="*/ 2147483647 w 240"/>
                <a:gd name="T17" fmla="*/ 2147483647 h 337"/>
                <a:gd name="T18" fmla="*/ 2147483647 w 240"/>
                <a:gd name="T19" fmla="*/ 2147483647 h 337"/>
                <a:gd name="T20" fmla="*/ 2147483647 w 240"/>
                <a:gd name="T21" fmla="*/ 2147483647 h 337"/>
                <a:gd name="T22" fmla="*/ 2147483647 w 240"/>
                <a:gd name="T23" fmla="*/ 2147483647 h 337"/>
                <a:gd name="T24" fmla="*/ 2147483647 w 240"/>
                <a:gd name="T25" fmla="*/ 2147483647 h 337"/>
                <a:gd name="T26" fmla="*/ 2147483647 w 240"/>
                <a:gd name="T27" fmla="*/ 0 h 337"/>
                <a:gd name="T28" fmla="*/ 2147483647 w 240"/>
                <a:gd name="T29" fmla="*/ 0 h 337"/>
                <a:gd name="T30" fmla="*/ 2147483647 w 240"/>
                <a:gd name="T31" fmla="*/ 2147483647 h 337"/>
                <a:gd name="T32" fmla="*/ 2147483647 w 240"/>
                <a:gd name="T33" fmla="*/ 2147483647 h 337"/>
                <a:gd name="T34" fmla="*/ 2147483647 w 240"/>
                <a:gd name="T35" fmla="*/ 2147483647 h 337"/>
                <a:gd name="T36" fmla="*/ 2147483647 w 240"/>
                <a:gd name="T37" fmla="*/ 2147483647 h 337"/>
                <a:gd name="T38" fmla="*/ 2147483647 w 240"/>
                <a:gd name="T39" fmla="*/ 2147483647 h 337"/>
                <a:gd name="T40" fmla="*/ 2147483647 w 240"/>
                <a:gd name="T41" fmla="*/ 2147483647 h 337"/>
                <a:gd name="T42" fmla="*/ 0 w 240"/>
                <a:gd name="T43" fmla="*/ 2147483647 h 337"/>
                <a:gd name="T44" fmla="*/ 2147483647 w 240"/>
                <a:gd name="T45" fmla="*/ 2147483647 h 337"/>
                <a:gd name="T46" fmla="*/ 2147483647 w 240"/>
                <a:gd name="T47" fmla="*/ 2147483647 h 337"/>
                <a:gd name="T48" fmla="*/ 2147483647 w 240"/>
                <a:gd name="T49" fmla="*/ 2147483647 h 337"/>
                <a:gd name="T50" fmla="*/ 2147483647 w 240"/>
                <a:gd name="T51" fmla="*/ 2147483647 h 337"/>
                <a:gd name="T52" fmla="*/ 2147483647 w 240"/>
                <a:gd name="T53" fmla="*/ 2147483647 h 337"/>
                <a:gd name="T54" fmla="*/ 2147483647 w 240"/>
                <a:gd name="T55" fmla="*/ 2147483647 h 337"/>
                <a:gd name="T56" fmla="*/ 2147483647 w 240"/>
                <a:gd name="T57" fmla="*/ 2147483647 h 337"/>
                <a:gd name="T58" fmla="*/ 2147483647 w 240"/>
                <a:gd name="T59" fmla="*/ 2147483647 h 337"/>
                <a:gd name="T60" fmla="*/ 2147483647 w 240"/>
                <a:gd name="T61" fmla="*/ 2147483647 h 337"/>
                <a:gd name="T62" fmla="*/ 2147483647 w 240"/>
                <a:gd name="T63" fmla="*/ 2147483647 h 3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0"/>
                <a:gd name="T97" fmla="*/ 0 h 337"/>
                <a:gd name="T98" fmla="*/ 240 w 240"/>
                <a:gd name="T99" fmla="*/ 337 h 3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10" name="Freeform 166"/>
            <p:cNvSpPr/>
            <p:nvPr/>
          </p:nvSpPr>
          <p:spPr bwMode="auto">
            <a:xfrm>
              <a:off x="2390775" y="4338638"/>
              <a:ext cx="133350" cy="147637"/>
            </a:xfrm>
            <a:custGeom>
              <a:avLst/>
              <a:gdLst>
                <a:gd name="T0" fmla="*/ 2147483647 w 102"/>
                <a:gd name="T1" fmla="*/ 2147483647 h 114"/>
                <a:gd name="T2" fmla="*/ 2147483647 w 102"/>
                <a:gd name="T3" fmla="*/ 2147483647 h 114"/>
                <a:gd name="T4" fmla="*/ 2147483647 w 102"/>
                <a:gd name="T5" fmla="*/ 2147483647 h 114"/>
                <a:gd name="T6" fmla="*/ 2147483647 w 102"/>
                <a:gd name="T7" fmla="*/ 2147483647 h 114"/>
                <a:gd name="T8" fmla="*/ 2147483647 w 102"/>
                <a:gd name="T9" fmla="*/ 2147483647 h 114"/>
                <a:gd name="T10" fmla="*/ 2147483647 w 102"/>
                <a:gd name="T11" fmla="*/ 2147483647 h 114"/>
                <a:gd name="T12" fmla="*/ 2147483647 w 102"/>
                <a:gd name="T13" fmla="*/ 0 h 114"/>
                <a:gd name="T14" fmla="*/ 2147483647 w 102"/>
                <a:gd name="T15" fmla="*/ 2147483647 h 114"/>
                <a:gd name="T16" fmla="*/ 0 w 102"/>
                <a:gd name="T17" fmla="*/ 2147483647 h 114"/>
                <a:gd name="T18" fmla="*/ 2147483647 w 102"/>
                <a:gd name="T19" fmla="*/ 2147483647 h 114"/>
                <a:gd name="T20" fmla="*/ 0 w 102"/>
                <a:gd name="T21" fmla="*/ 2147483647 h 114"/>
                <a:gd name="T22" fmla="*/ 2147483647 w 102"/>
                <a:gd name="T23" fmla="*/ 2147483647 h 114"/>
                <a:gd name="T24" fmla="*/ 2147483647 w 102"/>
                <a:gd name="T25" fmla="*/ 2147483647 h 1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14"/>
                <a:gd name="T41" fmla="*/ 102 w 102"/>
                <a:gd name="T42" fmla="*/ 114 h 1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11" name="Freeform 167"/>
            <p:cNvSpPr/>
            <p:nvPr/>
          </p:nvSpPr>
          <p:spPr bwMode="auto">
            <a:xfrm>
              <a:off x="2173288" y="3975100"/>
              <a:ext cx="147637" cy="69850"/>
            </a:xfrm>
            <a:custGeom>
              <a:avLst/>
              <a:gdLst>
                <a:gd name="T0" fmla="*/ 2147483647 w 19"/>
                <a:gd name="T1" fmla="*/ 2147483647 h 9"/>
                <a:gd name="T2" fmla="*/ 2147483647 w 19"/>
                <a:gd name="T3" fmla="*/ 2147483647 h 9"/>
                <a:gd name="T4" fmla="*/ 2147483647 w 19"/>
                <a:gd name="T5" fmla="*/ 0 h 9"/>
                <a:gd name="T6" fmla="*/ 2147483647 w 19"/>
                <a:gd name="T7" fmla="*/ 2147483647 h 9"/>
                <a:gd name="T8" fmla="*/ 0 w 19"/>
                <a:gd name="T9" fmla="*/ 2147483647 h 9"/>
                <a:gd name="T10" fmla="*/ 0 w 19"/>
                <a:gd name="T11" fmla="*/ 2147483647 h 9"/>
                <a:gd name="T12" fmla="*/ 2147483647 w 19"/>
                <a:gd name="T13" fmla="*/ 2147483647 h 9"/>
                <a:gd name="T14" fmla="*/ 2147483647 w 19"/>
                <a:gd name="T15" fmla="*/ 2147483647 h 9"/>
                <a:gd name="T16" fmla="*/ 2147483647 w 19"/>
                <a:gd name="T17" fmla="*/ 214748364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9"/>
                <a:gd name="T29" fmla="*/ 19 w 19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12" name="Freeform 168"/>
            <p:cNvSpPr/>
            <p:nvPr/>
          </p:nvSpPr>
          <p:spPr bwMode="auto">
            <a:xfrm>
              <a:off x="2093913" y="3935413"/>
              <a:ext cx="117475" cy="96837"/>
            </a:xfrm>
            <a:custGeom>
              <a:avLst/>
              <a:gdLst>
                <a:gd name="T0" fmla="*/ 2147483647 w 15"/>
                <a:gd name="T1" fmla="*/ 2147483647 h 12"/>
                <a:gd name="T2" fmla="*/ 2147483647 w 15"/>
                <a:gd name="T3" fmla="*/ 2147483647 h 12"/>
                <a:gd name="T4" fmla="*/ 2147483647 w 15"/>
                <a:gd name="T5" fmla="*/ 0 h 12"/>
                <a:gd name="T6" fmla="*/ 2147483647 w 15"/>
                <a:gd name="T7" fmla="*/ 0 h 12"/>
                <a:gd name="T8" fmla="*/ 2147483647 w 15"/>
                <a:gd name="T9" fmla="*/ 2147483647 h 12"/>
                <a:gd name="T10" fmla="*/ 2147483647 w 15"/>
                <a:gd name="T11" fmla="*/ 2147483647 h 12"/>
                <a:gd name="T12" fmla="*/ 2147483647 w 15"/>
                <a:gd name="T13" fmla="*/ 2147483647 h 12"/>
                <a:gd name="T14" fmla="*/ 2147483647 w 15"/>
                <a:gd name="T15" fmla="*/ 2147483647 h 12"/>
                <a:gd name="T16" fmla="*/ 0 w 15"/>
                <a:gd name="T17" fmla="*/ 2147483647 h 12"/>
                <a:gd name="T18" fmla="*/ 2147483647 w 15"/>
                <a:gd name="T19" fmla="*/ 2147483647 h 12"/>
                <a:gd name="T20" fmla="*/ 2147483647 w 15"/>
                <a:gd name="T21" fmla="*/ 2147483647 h 12"/>
                <a:gd name="T22" fmla="*/ 2147483647 w 15"/>
                <a:gd name="T23" fmla="*/ 2147483647 h 12"/>
                <a:gd name="T24" fmla="*/ 2147483647 w 15"/>
                <a:gd name="T25" fmla="*/ 2147483647 h 12"/>
                <a:gd name="T26" fmla="*/ 2147483647 w 15"/>
                <a:gd name="T27" fmla="*/ 214748364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12"/>
                <a:gd name="T44" fmla="*/ 15 w 15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13" name="Freeform 169"/>
            <p:cNvSpPr/>
            <p:nvPr/>
          </p:nvSpPr>
          <p:spPr bwMode="auto">
            <a:xfrm>
              <a:off x="1492250" y="3527425"/>
              <a:ext cx="744538" cy="487363"/>
            </a:xfrm>
            <a:custGeom>
              <a:avLst/>
              <a:gdLst>
                <a:gd name="T0" fmla="*/ 2147483647 w 576"/>
                <a:gd name="T1" fmla="*/ 2147483647 h 379"/>
                <a:gd name="T2" fmla="*/ 2147483647 w 576"/>
                <a:gd name="T3" fmla="*/ 2147483647 h 379"/>
                <a:gd name="T4" fmla="*/ 2147483647 w 576"/>
                <a:gd name="T5" fmla="*/ 2147483647 h 379"/>
                <a:gd name="T6" fmla="*/ 2147483647 w 576"/>
                <a:gd name="T7" fmla="*/ 2147483647 h 379"/>
                <a:gd name="T8" fmla="*/ 2147483647 w 576"/>
                <a:gd name="T9" fmla="*/ 2147483647 h 379"/>
                <a:gd name="T10" fmla="*/ 2147483647 w 576"/>
                <a:gd name="T11" fmla="*/ 2147483647 h 379"/>
                <a:gd name="T12" fmla="*/ 2147483647 w 576"/>
                <a:gd name="T13" fmla="*/ 2147483647 h 379"/>
                <a:gd name="T14" fmla="*/ 2147483647 w 576"/>
                <a:gd name="T15" fmla="*/ 2147483647 h 379"/>
                <a:gd name="T16" fmla="*/ 2147483647 w 576"/>
                <a:gd name="T17" fmla="*/ 2147483647 h 379"/>
                <a:gd name="T18" fmla="*/ 2147483647 w 576"/>
                <a:gd name="T19" fmla="*/ 2147483647 h 379"/>
                <a:gd name="T20" fmla="*/ 2147483647 w 576"/>
                <a:gd name="T21" fmla="*/ 2147483647 h 379"/>
                <a:gd name="T22" fmla="*/ 2147483647 w 576"/>
                <a:gd name="T23" fmla="*/ 2147483647 h 379"/>
                <a:gd name="T24" fmla="*/ 2147483647 w 576"/>
                <a:gd name="T25" fmla="*/ 2147483647 h 379"/>
                <a:gd name="T26" fmla="*/ 2147483647 w 576"/>
                <a:gd name="T27" fmla="*/ 2147483647 h 379"/>
                <a:gd name="T28" fmla="*/ 2147483647 w 576"/>
                <a:gd name="T29" fmla="*/ 2147483647 h 379"/>
                <a:gd name="T30" fmla="*/ 2147483647 w 576"/>
                <a:gd name="T31" fmla="*/ 2147483647 h 379"/>
                <a:gd name="T32" fmla="*/ 2147483647 w 576"/>
                <a:gd name="T33" fmla="*/ 2147483647 h 379"/>
                <a:gd name="T34" fmla="*/ 2147483647 w 576"/>
                <a:gd name="T35" fmla="*/ 2147483647 h 379"/>
                <a:gd name="T36" fmla="*/ 2147483647 w 576"/>
                <a:gd name="T37" fmla="*/ 2147483647 h 379"/>
                <a:gd name="T38" fmla="*/ 2147483647 w 576"/>
                <a:gd name="T39" fmla="*/ 2147483647 h 379"/>
                <a:gd name="T40" fmla="*/ 2147483647 w 576"/>
                <a:gd name="T41" fmla="*/ 2147483647 h 379"/>
                <a:gd name="T42" fmla="*/ 2147483647 w 576"/>
                <a:gd name="T43" fmla="*/ 2147483647 h 379"/>
                <a:gd name="T44" fmla="*/ 2147483647 w 576"/>
                <a:gd name="T45" fmla="*/ 2147483647 h 379"/>
                <a:gd name="T46" fmla="*/ 2147483647 w 576"/>
                <a:gd name="T47" fmla="*/ 2147483647 h 379"/>
                <a:gd name="T48" fmla="*/ 2147483647 w 576"/>
                <a:gd name="T49" fmla="*/ 0 h 379"/>
                <a:gd name="T50" fmla="*/ 0 w 576"/>
                <a:gd name="T51" fmla="*/ 2147483647 h 379"/>
                <a:gd name="T52" fmla="*/ 2147483647 w 576"/>
                <a:gd name="T53" fmla="*/ 2147483647 h 379"/>
                <a:gd name="T54" fmla="*/ 2147483647 w 576"/>
                <a:gd name="T55" fmla="*/ 2147483647 h 379"/>
                <a:gd name="T56" fmla="*/ 2147483647 w 576"/>
                <a:gd name="T57" fmla="*/ 2147483647 h 379"/>
                <a:gd name="T58" fmla="*/ 2147483647 w 576"/>
                <a:gd name="T59" fmla="*/ 2147483647 h 379"/>
                <a:gd name="T60" fmla="*/ 2147483647 w 576"/>
                <a:gd name="T61" fmla="*/ 2147483647 h 379"/>
                <a:gd name="T62" fmla="*/ 2147483647 w 576"/>
                <a:gd name="T63" fmla="*/ 2147483647 h 379"/>
                <a:gd name="T64" fmla="*/ 2147483647 w 576"/>
                <a:gd name="T65" fmla="*/ 2147483647 h 379"/>
                <a:gd name="T66" fmla="*/ 2147483647 w 576"/>
                <a:gd name="T67" fmla="*/ 2147483647 h 379"/>
                <a:gd name="T68" fmla="*/ 2147483647 w 576"/>
                <a:gd name="T69" fmla="*/ 2147483647 h 379"/>
                <a:gd name="T70" fmla="*/ 2147483647 w 576"/>
                <a:gd name="T71" fmla="*/ 2147483647 h 379"/>
                <a:gd name="T72" fmla="*/ 2147483647 w 576"/>
                <a:gd name="T73" fmla="*/ 2147483647 h 379"/>
                <a:gd name="T74" fmla="*/ 2147483647 w 576"/>
                <a:gd name="T75" fmla="*/ 2147483647 h 379"/>
                <a:gd name="T76" fmla="*/ 2147483647 w 576"/>
                <a:gd name="T77" fmla="*/ 2147483647 h 379"/>
                <a:gd name="T78" fmla="*/ 2147483647 w 576"/>
                <a:gd name="T79" fmla="*/ 2147483647 h 379"/>
                <a:gd name="T80" fmla="*/ 2147483647 w 576"/>
                <a:gd name="T81" fmla="*/ 2147483647 h 379"/>
                <a:gd name="T82" fmla="*/ 2147483647 w 576"/>
                <a:gd name="T83" fmla="*/ 2147483647 h 379"/>
                <a:gd name="T84" fmla="*/ 2147483647 w 576"/>
                <a:gd name="T85" fmla="*/ 2147483647 h 379"/>
                <a:gd name="T86" fmla="*/ 2147483647 w 576"/>
                <a:gd name="T87" fmla="*/ 2147483647 h 379"/>
                <a:gd name="T88" fmla="*/ 2147483647 w 576"/>
                <a:gd name="T89" fmla="*/ 2147483647 h 379"/>
                <a:gd name="T90" fmla="*/ 2147483647 w 576"/>
                <a:gd name="T91" fmla="*/ 2147483647 h 379"/>
                <a:gd name="T92" fmla="*/ 2147483647 w 576"/>
                <a:gd name="T93" fmla="*/ 2147483647 h 379"/>
                <a:gd name="T94" fmla="*/ 2147483647 w 576"/>
                <a:gd name="T95" fmla="*/ 2147483647 h 379"/>
                <a:gd name="T96" fmla="*/ 2147483647 w 576"/>
                <a:gd name="T97" fmla="*/ 2147483647 h 379"/>
                <a:gd name="T98" fmla="*/ 2147483647 w 576"/>
                <a:gd name="T99" fmla="*/ 2147483647 h 379"/>
                <a:gd name="T100" fmla="*/ 2147483647 w 576"/>
                <a:gd name="T101" fmla="*/ 2147483647 h 379"/>
                <a:gd name="T102" fmla="*/ 2147483647 w 576"/>
                <a:gd name="T103" fmla="*/ 2147483647 h 379"/>
                <a:gd name="T104" fmla="*/ 2147483647 w 576"/>
                <a:gd name="T105" fmla="*/ 2147483647 h 379"/>
                <a:gd name="T106" fmla="*/ 2147483647 w 576"/>
                <a:gd name="T107" fmla="*/ 2147483647 h 379"/>
                <a:gd name="T108" fmla="*/ 2147483647 w 576"/>
                <a:gd name="T109" fmla="*/ 2147483647 h 379"/>
                <a:gd name="T110" fmla="*/ 2147483647 w 576"/>
                <a:gd name="T111" fmla="*/ 2147483647 h 3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6"/>
                <a:gd name="T169" fmla="*/ 0 h 379"/>
                <a:gd name="T170" fmla="*/ 576 w 576"/>
                <a:gd name="T171" fmla="*/ 379 h 3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14" name="Freeform 170"/>
            <p:cNvSpPr/>
            <p:nvPr/>
          </p:nvSpPr>
          <p:spPr bwMode="auto">
            <a:xfrm rot="-852288">
              <a:off x="2709863" y="1571625"/>
              <a:ext cx="803275" cy="885825"/>
            </a:xfrm>
            <a:custGeom>
              <a:avLst/>
              <a:gdLst>
                <a:gd name="T0" fmla="*/ 2147483647 w 1125"/>
                <a:gd name="T1" fmla="*/ 2147483647 h 2047"/>
                <a:gd name="T2" fmla="*/ 2147483647 w 1125"/>
                <a:gd name="T3" fmla="*/ 2147483647 h 2047"/>
                <a:gd name="T4" fmla="*/ 2147483647 w 1125"/>
                <a:gd name="T5" fmla="*/ 2147483647 h 2047"/>
                <a:gd name="T6" fmla="*/ 2147483647 w 1125"/>
                <a:gd name="T7" fmla="*/ 2147483647 h 2047"/>
                <a:gd name="T8" fmla="*/ 2147483647 w 1125"/>
                <a:gd name="T9" fmla="*/ 2147483647 h 2047"/>
                <a:gd name="T10" fmla="*/ 2147483647 w 1125"/>
                <a:gd name="T11" fmla="*/ 2147483647 h 2047"/>
                <a:gd name="T12" fmla="*/ 2147483647 w 1125"/>
                <a:gd name="T13" fmla="*/ 2147483647 h 2047"/>
                <a:gd name="T14" fmla="*/ 2147483647 w 1125"/>
                <a:gd name="T15" fmla="*/ 2147483647 h 2047"/>
                <a:gd name="T16" fmla="*/ 2147483647 w 1125"/>
                <a:gd name="T17" fmla="*/ 2147483647 h 2047"/>
                <a:gd name="T18" fmla="*/ 2147483647 w 1125"/>
                <a:gd name="T19" fmla="*/ 2147483647 h 2047"/>
                <a:gd name="T20" fmla="*/ 2147483647 w 1125"/>
                <a:gd name="T21" fmla="*/ 2147483647 h 2047"/>
                <a:gd name="T22" fmla="*/ 2147483647 w 1125"/>
                <a:gd name="T23" fmla="*/ 2147483647 h 2047"/>
                <a:gd name="T24" fmla="*/ 2147483647 w 1125"/>
                <a:gd name="T25" fmla="*/ 2147483647 h 2047"/>
                <a:gd name="T26" fmla="*/ 2147483647 w 1125"/>
                <a:gd name="T27" fmla="*/ 2147483647 h 2047"/>
                <a:gd name="T28" fmla="*/ 2147483647 w 1125"/>
                <a:gd name="T29" fmla="*/ 2147483647 h 2047"/>
                <a:gd name="T30" fmla="*/ 2147483647 w 1125"/>
                <a:gd name="T31" fmla="*/ 2147483647 h 2047"/>
                <a:gd name="T32" fmla="*/ 2147483647 w 1125"/>
                <a:gd name="T33" fmla="*/ 2147483647 h 2047"/>
                <a:gd name="T34" fmla="*/ 2147483647 w 1125"/>
                <a:gd name="T35" fmla="*/ 2147483647 h 2047"/>
                <a:gd name="T36" fmla="*/ 2147483647 w 1125"/>
                <a:gd name="T37" fmla="*/ 2147483647 h 2047"/>
                <a:gd name="T38" fmla="*/ 2147483647 w 1125"/>
                <a:gd name="T39" fmla="*/ 2147483647 h 2047"/>
                <a:gd name="T40" fmla="*/ 2147483647 w 1125"/>
                <a:gd name="T41" fmla="*/ 2147483647 h 2047"/>
                <a:gd name="T42" fmla="*/ 2147483647 w 1125"/>
                <a:gd name="T43" fmla="*/ 2147483647 h 2047"/>
                <a:gd name="T44" fmla="*/ 2147483647 w 1125"/>
                <a:gd name="T45" fmla="*/ 2147483647 h 2047"/>
                <a:gd name="T46" fmla="*/ 2147483647 w 1125"/>
                <a:gd name="T47" fmla="*/ 2147483647 h 2047"/>
                <a:gd name="T48" fmla="*/ 2147483647 w 1125"/>
                <a:gd name="T49" fmla="*/ 2147483647 h 2047"/>
                <a:gd name="T50" fmla="*/ 2147483647 w 1125"/>
                <a:gd name="T51" fmla="*/ 2147483647 h 2047"/>
                <a:gd name="T52" fmla="*/ 2147483647 w 1125"/>
                <a:gd name="T53" fmla="*/ 2147483647 h 2047"/>
                <a:gd name="T54" fmla="*/ 2147483647 w 1125"/>
                <a:gd name="T55" fmla="*/ 2147483647 h 2047"/>
                <a:gd name="T56" fmla="*/ 2147483647 w 1125"/>
                <a:gd name="T57" fmla="*/ 2147483647 h 2047"/>
                <a:gd name="T58" fmla="*/ 2147483647 w 1125"/>
                <a:gd name="T59" fmla="*/ 2147483647 h 2047"/>
                <a:gd name="T60" fmla="*/ 2147483647 w 1125"/>
                <a:gd name="T61" fmla="*/ 2147483647 h 2047"/>
                <a:gd name="T62" fmla="*/ 2147483647 w 1125"/>
                <a:gd name="T63" fmla="*/ 2147483647 h 2047"/>
                <a:gd name="T64" fmla="*/ 2147483647 w 1125"/>
                <a:gd name="T65" fmla="*/ 2147483647 h 2047"/>
                <a:gd name="T66" fmla="*/ 2147483647 w 1125"/>
                <a:gd name="T67" fmla="*/ 2147483647 h 2047"/>
                <a:gd name="T68" fmla="*/ 2147483647 w 1125"/>
                <a:gd name="T69" fmla="*/ 2147483647 h 2047"/>
                <a:gd name="T70" fmla="*/ 2147483647 w 1125"/>
                <a:gd name="T71" fmla="*/ 2147483647 h 2047"/>
                <a:gd name="T72" fmla="*/ 2147483647 w 1125"/>
                <a:gd name="T73" fmla="*/ 2147483647 h 2047"/>
                <a:gd name="T74" fmla="*/ 2147483647 w 1125"/>
                <a:gd name="T75" fmla="*/ 2147483647 h 2047"/>
                <a:gd name="T76" fmla="*/ 2147483647 w 1125"/>
                <a:gd name="T77" fmla="*/ 2147483647 h 2047"/>
                <a:gd name="T78" fmla="*/ 2147483647 w 1125"/>
                <a:gd name="T79" fmla="*/ 2147483647 h 2047"/>
                <a:gd name="T80" fmla="*/ 2147483647 w 1125"/>
                <a:gd name="T81" fmla="*/ 2147483647 h 2047"/>
                <a:gd name="T82" fmla="*/ 2147483647 w 1125"/>
                <a:gd name="T83" fmla="*/ 2147483647 h 2047"/>
                <a:gd name="T84" fmla="*/ 2147483647 w 1125"/>
                <a:gd name="T85" fmla="*/ 2147483647 h 2047"/>
                <a:gd name="T86" fmla="*/ 2147483647 w 1125"/>
                <a:gd name="T87" fmla="*/ 2147483647 h 2047"/>
                <a:gd name="T88" fmla="*/ 2147483647 w 1125"/>
                <a:gd name="T89" fmla="*/ 2147483647 h 2047"/>
                <a:gd name="T90" fmla="*/ 2147483647 w 1125"/>
                <a:gd name="T91" fmla="*/ 2147483647 h 2047"/>
                <a:gd name="T92" fmla="*/ 2147483647 w 1125"/>
                <a:gd name="T93" fmla="*/ 2147483647 h 2047"/>
                <a:gd name="T94" fmla="*/ 2147483647 w 1125"/>
                <a:gd name="T95" fmla="*/ 2147483647 h 2047"/>
                <a:gd name="T96" fmla="*/ 2147483647 w 1125"/>
                <a:gd name="T97" fmla="*/ 2147483647 h 2047"/>
                <a:gd name="T98" fmla="*/ 2147483647 w 1125"/>
                <a:gd name="T99" fmla="*/ 2147483647 h 2047"/>
                <a:gd name="T100" fmla="*/ 2147483647 w 1125"/>
                <a:gd name="T101" fmla="*/ 2147483647 h 2047"/>
                <a:gd name="T102" fmla="*/ 2147483647 w 1125"/>
                <a:gd name="T103" fmla="*/ 2147483647 h 2047"/>
                <a:gd name="T104" fmla="*/ 2147483647 w 1125"/>
                <a:gd name="T105" fmla="*/ 2147483647 h 2047"/>
                <a:gd name="T106" fmla="*/ 2147483647 w 1125"/>
                <a:gd name="T107" fmla="*/ 2147483647 h 2047"/>
                <a:gd name="T108" fmla="*/ 2147483647 w 1125"/>
                <a:gd name="T109" fmla="*/ 2147483647 h 2047"/>
                <a:gd name="T110" fmla="*/ 2147483647 w 1125"/>
                <a:gd name="T111" fmla="*/ 2147483647 h 2047"/>
                <a:gd name="T112" fmla="*/ 2147483647 w 1125"/>
                <a:gd name="T113" fmla="*/ 2147483647 h 2047"/>
                <a:gd name="T114" fmla="*/ 2147483647 w 1125"/>
                <a:gd name="T115" fmla="*/ 2147483647 h 2047"/>
                <a:gd name="T116" fmla="*/ 2147483647 w 1125"/>
                <a:gd name="T117" fmla="*/ 2147483647 h 2047"/>
                <a:gd name="T118" fmla="*/ 2147483647 w 1125"/>
                <a:gd name="T119" fmla="*/ 2147483647 h 2047"/>
                <a:gd name="T120" fmla="*/ 2147483647 w 1125"/>
                <a:gd name="T121" fmla="*/ 2147483647 h 2047"/>
                <a:gd name="T122" fmla="*/ 2147483647 w 1125"/>
                <a:gd name="T123" fmla="*/ 2147483647 h 2047"/>
                <a:gd name="T124" fmla="*/ 2147483647 w 1125"/>
                <a:gd name="T125" fmla="*/ 2147483647 h 20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25"/>
                <a:gd name="T190" fmla="*/ 0 h 2047"/>
                <a:gd name="T191" fmla="*/ 1125 w 1125"/>
                <a:gd name="T192" fmla="*/ 2047 h 20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25" h="2047">
                  <a:moveTo>
                    <a:pt x="718" y="105"/>
                  </a:moveTo>
                  <a:lnTo>
                    <a:pt x="722" y="102"/>
                  </a:lnTo>
                  <a:lnTo>
                    <a:pt x="730" y="95"/>
                  </a:lnTo>
                  <a:lnTo>
                    <a:pt x="740" y="83"/>
                  </a:lnTo>
                  <a:lnTo>
                    <a:pt x="751" y="70"/>
                  </a:lnTo>
                  <a:lnTo>
                    <a:pt x="760" y="58"/>
                  </a:lnTo>
                  <a:lnTo>
                    <a:pt x="764" y="46"/>
                  </a:lnTo>
                  <a:lnTo>
                    <a:pt x="761" y="37"/>
                  </a:lnTo>
                  <a:lnTo>
                    <a:pt x="748" y="32"/>
                  </a:lnTo>
                  <a:lnTo>
                    <a:pt x="735" y="30"/>
                  </a:lnTo>
                  <a:lnTo>
                    <a:pt x="725" y="27"/>
                  </a:lnTo>
                  <a:lnTo>
                    <a:pt x="716" y="22"/>
                  </a:lnTo>
                  <a:lnTo>
                    <a:pt x="708" y="17"/>
                  </a:lnTo>
                  <a:lnTo>
                    <a:pt x="700" y="13"/>
                  </a:lnTo>
                  <a:lnTo>
                    <a:pt x="693" y="8"/>
                  </a:lnTo>
                  <a:lnTo>
                    <a:pt x="686" y="4"/>
                  </a:lnTo>
                  <a:lnTo>
                    <a:pt x="678" y="1"/>
                  </a:lnTo>
                  <a:lnTo>
                    <a:pt x="672" y="0"/>
                  </a:lnTo>
                  <a:lnTo>
                    <a:pt x="665" y="0"/>
                  </a:lnTo>
                  <a:lnTo>
                    <a:pt x="658" y="0"/>
                  </a:lnTo>
                  <a:lnTo>
                    <a:pt x="651" y="2"/>
                  </a:lnTo>
                  <a:lnTo>
                    <a:pt x="633" y="7"/>
                  </a:lnTo>
                  <a:lnTo>
                    <a:pt x="610" y="13"/>
                  </a:lnTo>
                  <a:lnTo>
                    <a:pt x="583" y="19"/>
                  </a:lnTo>
                  <a:lnTo>
                    <a:pt x="558" y="25"/>
                  </a:lnTo>
                  <a:lnTo>
                    <a:pt x="534" y="34"/>
                  </a:lnTo>
                  <a:lnTo>
                    <a:pt x="512" y="42"/>
                  </a:lnTo>
                  <a:lnTo>
                    <a:pt x="496" y="52"/>
                  </a:lnTo>
                  <a:lnTo>
                    <a:pt x="487" y="62"/>
                  </a:lnTo>
                  <a:lnTo>
                    <a:pt x="483" y="74"/>
                  </a:lnTo>
                  <a:lnTo>
                    <a:pt x="478" y="84"/>
                  </a:lnTo>
                  <a:lnTo>
                    <a:pt x="474" y="93"/>
                  </a:lnTo>
                  <a:lnTo>
                    <a:pt x="468" y="102"/>
                  </a:lnTo>
                  <a:lnTo>
                    <a:pt x="461" y="107"/>
                  </a:lnTo>
                  <a:lnTo>
                    <a:pt x="452" y="110"/>
                  </a:lnTo>
                  <a:lnTo>
                    <a:pt x="440" y="110"/>
                  </a:lnTo>
                  <a:lnTo>
                    <a:pt x="426" y="105"/>
                  </a:lnTo>
                  <a:lnTo>
                    <a:pt x="409" y="100"/>
                  </a:lnTo>
                  <a:lnTo>
                    <a:pt x="391" y="98"/>
                  </a:lnTo>
                  <a:lnTo>
                    <a:pt x="371" y="100"/>
                  </a:lnTo>
                  <a:lnTo>
                    <a:pt x="351" y="105"/>
                  </a:lnTo>
                  <a:lnTo>
                    <a:pt x="334" y="112"/>
                  </a:lnTo>
                  <a:lnTo>
                    <a:pt x="319" y="120"/>
                  </a:lnTo>
                  <a:lnTo>
                    <a:pt x="306" y="130"/>
                  </a:lnTo>
                  <a:lnTo>
                    <a:pt x="300" y="141"/>
                  </a:lnTo>
                  <a:lnTo>
                    <a:pt x="291" y="151"/>
                  </a:lnTo>
                  <a:lnTo>
                    <a:pt x="278" y="161"/>
                  </a:lnTo>
                  <a:lnTo>
                    <a:pt x="260" y="172"/>
                  </a:lnTo>
                  <a:lnTo>
                    <a:pt x="241" y="182"/>
                  </a:lnTo>
                  <a:lnTo>
                    <a:pt x="221" y="194"/>
                  </a:lnTo>
                  <a:lnTo>
                    <a:pt x="204" y="208"/>
                  </a:lnTo>
                  <a:lnTo>
                    <a:pt x="191" y="224"/>
                  </a:lnTo>
                  <a:lnTo>
                    <a:pt x="184" y="242"/>
                  </a:lnTo>
                  <a:lnTo>
                    <a:pt x="180" y="261"/>
                  </a:lnTo>
                  <a:lnTo>
                    <a:pt x="172" y="277"/>
                  </a:lnTo>
                  <a:lnTo>
                    <a:pt x="160" y="289"/>
                  </a:lnTo>
                  <a:lnTo>
                    <a:pt x="146" y="299"/>
                  </a:lnTo>
                  <a:lnTo>
                    <a:pt x="130" y="305"/>
                  </a:lnTo>
                  <a:lnTo>
                    <a:pt x="113" y="311"/>
                  </a:lnTo>
                  <a:lnTo>
                    <a:pt x="94" y="314"/>
                  </a:lnTo>
                  <a:lnTo>
                    <a:pt x="76" y="315"/>
                  </a:lnTo>
                  <a:lnTo>
                    <a:pt x="59" y="316"/>
                  </a:lnTo>
                  <a:lnTo>
                    <a:pt x="44" y="319"/>
                  </a:lnTo>
                  <a:lnTo>
                    <a:pt x="31" y="325"/>
                  </a:lnTo>
                  <a:lnTo>
                    <a:pt x="22" y="332"/>
                  </a:lnTo>
                  <a:lnTo>
                    <a:pt x="16" y="342"/>
                  </a:lnTo>
                  <a:lnTo>
                    <a:pt x="13" y="355"/>
                  </a:lnTo>
                  <a:lnTo>
                    <a:pt x="11" y="369"/>
                  </a:lnTo>
                  <a:lnTo>
                    <a:pt x="15" y="386"/>
                  </a:lnTo>
                  <a:lnTo>
                    <a:pt x="17" y="402"/>
                  </a:lnTo>
                  <a:lnTo>
                    <a:pt x="16" y="415"/>
                  </a:lnTo>
                  <a:lnTo>
                    <a:pt x="13" y="425"/>
                  </a:lnTo>
                  <a:lnTo>
                    <a:pt x="9" y="434"/>
                  </a:lnTo>
                  <a:lnTo>
                    <a:pt x="4" y="444"/>
                  </a:lnTo>
                  <a:lnTo>
                    <a:pt x="1" y="454"/>
                  </a:lnTo>
                  <a:lnTo>
                    <a:pt x="0" y="466"/>
                  </a:lnTo>
                  <a:lnTo>
                    <a:pt x="2" y="482"/>
                  </a:lnTo>
                  <a:lnTo>
                    <a:pt x="7" y="499"/>
                  </a:lnTo>
                  <a:lnTo>
                    <a:pt x="13" y="515"/>
                  </a:lnTo>
                  <a:lnTo>
                    <a:pt x="18" y="530"/>
                  </a:lnTo>
                  <a:lnTo>
                    <a:pt x="25" y="543"/>
                  </a:lnTo>
                  <a:lnTo>
                    <a:pt x="34" y="553"/>
                  </a:lnTo>
                  <a:lnTo>
                    <a:pt x="45" y="562"/>
                  </a:lnTo>
                  <a:lnTo>
                    <a:pt x="59" y="568"/>
                  </a:lnTo>
                  <a:lnTo>
                    <a:pt x="76" y="572"/>
                  </a:lnTo>
                  <a:lnTo>
                    <a:pt x="94" y="575"/>
                  </a:lnTo>
                  <a:lnTo>
                    <a:pt x="113" y="579"/>
                  </a:lnTo>
                  <a:lnTo>
                    <a:pt x="130" y="584"/>
                  </a:lnTo>
                  <a:lnTo>
                    <a:pt x="145" y="593"/>
                  </a:lnTo>
                  <a:lnTo>
                    <a:pt x="159" y="605"/>
                  </a:lnTo>
                  <a:lnTo>
                    <a:pt x="169" y="621"/>
                  </a:lnTo>
                  <a:lnTo>
                    <a:pt x="176" y="642"/>
                  </a:lnTo>
                  <a:lnTo>
                    <a:pt x="179" y="668"/>
                  </a:lnTo>
                  <a:lnTo>
                    <a:pt x="181" y="695"/>
                  </a:lnTo>
                  <a:lnTo>
                    <a:pt x="185" y="718"/>
                  </a:lnTo>
                  <a:lnTo>
                    <a:pt x="191" y="740"/>
                  </a:lnTo>
                  <a:lnTo>
                    <a:pt x="198" y="762"/>
                  </a:lnTo>
                  <a:lnTo>
                    <a:pt x="203" y="785"/>
                  </a:lnTo>
                  <a:lnTo>
                    <a:pt x="206" y="810"/>
                  </a:lnTo>
                  <a:lnTo>
                    <a:pt x="207" y="841"/>
                  </a:lnTo>
                  <a:lnTo>
                    <a:pt x="203" y="878"/>
                  </a:lnTo>
                  <a:lnTo>
                    <a:pt x="196" y="915"/>
                  </a:lnTo>
                  <a:lnTo>
                    <a:pt x="190" y="945"/>
                  </a:lnTo>
                  <a:lnTo>
                    <a:pt x="184" y="968"/>
                  </a:lnTo>
                  <a:lnTo>
                    <a:pt x="181" y="986"/>
                  </a:lnTo>
                  <a:lnTo>
                    <a:pt x="180" y="999"/>
                  </a:lnTo>
                  <a:lnTo>
                    <a:pt x="180" y="1009"/>
                  </a:lnTo>
                  <a:lnTo>
                    <a:pt x="184" y="1016"/>
                  </a:lnTo>
                  <a:lnTo>
                    <a:pt x="191" y="1022"/>
                  </a:lnTo>
                  <a:lnTo>
                    <a:pt x="200" y="1028"/>
                  </a:lnTo>
                  <a:lnTo>
                    <a:pt x="210" y="1034"/>
                  </a:lnTo>
                  <a:lnTo>
                    <a:pt x="218" y="1042"/>
                  </a:lnTo>
                  <a:lnTo>
                    <a:pt x="225" y="1050"/>
                  </a:lnTo>
                  <a:lnTo>
                    <a:pt x="227" y="1057"/>
                  </a:lnTo>
                  <a:lnTo>
                    <a:pt x="225" y="1062"/>
                  </a:lnTo>
                  <a:lnTo>
                    <a:pt x="217" y="1067"/>
                  </a:lnTo>
                  <a:lnTo>
                    <a:pt x="203" y="1068"/>
                  </a:lnTo>
                  <a:lnTo>
                    <a:pt x="189" y="1070"/>
                  </a:lnTo>
                  <a:lnTo>
                    <a:pt x="183" y="1075"/>
                  </a:lnTo>
                  <a:lnTo>
                    <a:pt x="183" y="1082"/>
                  </a:lnTo>
                  <a:lnTo>
                    <a:pt x="188" y="1089"/>
                  </a:lnTo>
                  <a:lnTo>
                    <a:pt x="194" y="1097"/>
                  </a:lnTo>
                  <a:lnTo>
                    <a:pt x="200" y="1104"/>
                  </a:lnTo>
                  <a:lnTo>
                    <a:pt x="206" y="1108"/>
                  </a:lnTo>
                  <a:lnTo>
                    <a:pt x="208" y="1111"/>
                  </a:lnTo>
                  <a:lnTo>
                    <a:pt x="206" y="1111"/>
                  </a:lnTo>
                  <a:lnTo>
                    <a:pt x="200" y="1110"/>
                  </a:lnTo>
                  <a:lnTo>
                    <a:pt x="191" y="1108"/>
                  </a:lnTo>
                  <a:lnTo>
                    <a:pt x="182" y="1108"/>
                  </a:lnTo>
                  <a:lnTo>
                    <a:pt x="172" y="1111"/>
                  </a:lnTo>
                  <a:lnTo>
                    <a:pt x="162" y="1115"/>
                  </a:lnTo>
                  <a:lnTo>
                    <a:pt x="157" y="1123"/>
                  </a:lnTo>
                  <a:lnTo>
                    <a:pt x="154" y="1135"/>
                  </a:lnTo>
                  <a:lnTo>
                    <a:pt x="157" y="1149"/>
                  </a:lnTo>
                  <a:lnTo>
                    <a:pt x="164" y="1163"/>
                  </a:lnTo>
                  <a:lnTo>
                    <a:pt x="173" y="1176"/>
                  </a:lnTo>
                  <a:lnTo>
                    <a:pt x="184" y="1187"/>
                  </a:lnTo>
                  <a:lnTo>
                    <a:pt x="196" y="1196"/>
                  </a:lnTo>
                  <a:lnTo>
                    <a:pt x="207" y="1201"/>
                  </a:lnTo>
                  <a:lnTo>
                    <a:pt x="219" y="1201"/>
                  </a:lnTo>
                  <a:lnTo>
                    <a:pt x="227" y="1195"/>
                  </a:lnTo>
                  <a:lnTo>
                    <a:pt x="234" y="1186"/>
                  </a:lnTo>
                  <a:lnTo>
                    <a:pt x="238" y="1178"/>
                  </a:lnTo>
                  <a:lnTo>
                    <a:pt x="244" y="1171"/>
                  </a:lnTo>
                  <a:lnTo>
                    <a:pt x="249" y="1165"/>
                  </a:lnTo>
                  <a:lnTo>
                    <a:pt x="252" y="1161"/>
                  </a:lnTo>
                  <a:lnTo>
                    <a:pt x="258" y="1158"/>
                  </a:lnTo>
                  <a:lnTo>
                    <a:pt x="263" y="1158"/>
                  </a:lnTo>
                  <a:lnTo>
                    <a:pt x="270" y="1159"/>
                  </a:lnTo>
                  <a:lnTo>
                    <a:pt x="278" y="1174"/>
                  </a:lnTo>
                  <a:lnTo>
                    <a:pt x="275" y="1202"/>
                  </a:lnTo>
                  <a:lnTo>
                    <a:pt x="267" y="1233"/>
                  </a:lnTo>
                  <a:lnTo>
                    <a:pt x="258" y="1255"/>
                  </a:lnTo>
                  <a:lnTo>
                    <a:pt x="252" y="1261"/>
                  </a:lnTo>
                  <a:lnTo>
                    <a:pt x="244" y="1265"/>
                  </a:lnTo>
                  <a:lnTo>
                    <a:pt x="234" y="1270"/>
                  </a:lnTo>
                  <a:lnTo>
                    <a:pt x="223" y="1273"/>
                  </a:lnTo>
                  <a:lnTo>
                    <a:pt x="212" y="1279"/>
                  </a:lnTo>
                  <a:lnTo>
                    <a:pt x="202" y="1285"/>
                  </a:lnTo>
                  <a:lnTo>
                    <a:pt x="192" y="1292"/>
                  </a:lnTo>
                  <a:lnTo>
                    <a:pt x="184" y="1302"/>
                  </a:lnTo>
                  <a:lnTo>
                    <a:pt x="177" y="1318"/>
                  </a:lnTo>
                  <a:lnTo>
                    <a:pt x="169" y="1340"/>
                  </a:lnTo>
                  <a:lnTo>
                    <a:pt x="161" y="1369"/>
                  </a:lnTo>
                  <a:lnTo>
                    <a:pt x="154" y="1399"/>
                  </a:lnTo>
                  <a:lnTo>
                    <a:pt x="149" y="1430"/>
                  </a:lnTo>
                  <a:lnTo>
                    <a:pt x="144" y="1459"/>
                  </a:lnTo>
                  <a:lnTo>
                    <a:pt x="142" y="1483"/>
                  </a:lnTo>
                  <a:lnTo>
                    <a:pt x="143" y="1500"/>
                  </a:lnTo>
                  <a:lnTo>
                    <a:pt x="146" y="1514"/>
                  </a:lnTo>
                  <a:lnTo>
                    <a:pt x="153" y="1530"/>
                  </a:lnTo>
                  <a:lnTo>
                    <a:pt x="160" y="1547"/>
                  </a:lnTo>
                  <a:lnTo>
                    <a:pt x="168" y="1566"/>
                  </a:lnTo>
                  <a:lnTo>
                    <a:pt x="174" y="1585"/>
                  </a:lnTo>
                  <a:lnTo>
                    <a:pt x="180" y="1606"/>
                  </a:lnTo>
                  <a:lnTo>
                    <a:pt x="181" y="1628"/>
                  </a:lnTo>
                  <a:lnTo>
                    <a:pt x="179" y="1650"/>
                  </a:lnTo>
                  <a:lnTo>
                    <a:pt x="176" y="1672"/>
                  </a:lnTo>
                  <a:lnTo>
                    <a:pt x="179" y="1694"/>
                  </a:lnTo>
                  <a:lnTo>
                    <a:pt x="184" y="1714"/>
                  </a:lnTo>
                  <a:lnTo>
                    <a:pt x="191" y="1735"/>
                  </a:lnTo>
                  <a:lnTo>
                    <a:pt x="200" y="1754"/>
                  </a:lnTo>
                  <a:lnTo>
                    <a:pt x="210" y="1772"/>
                  </a:lnTo>
                  <a:lnTo>
                    <a:pt x="219" y="1791"/>
                  </a:lnTo>
                  <a:lnTo>
                    <a:pt x="227" y="1807"/>
                  </a:lnTo>
                  <a:lnTo>
                    <a:pt x="235" y="1825"/>
                  </a:lnTo>
                  <a:lnTo>
                    <a:pt x="245" y="1847"/>
                  </a:lnTo>
                  <a:lnTo>
                    <a:pt x="257" y="1872"/>
                  </a:lnTo>
                  <a:lnTo>
                    <a:pt x="270" y="1897"/>
                  </a:lnTo>
                  <a:lnTo>
                    <a:pt x="283" y="1918"/>
                  </a:lnTo>
                  <a:lnTo>
                    <a:pt x="300" y="1937"/>
                  </a:lnTo>
                  <a:lnTo>
                    <a:pt x="315" y="1948"/>
                  </a:lnTo>
                  <a:lnTo>
                    <a:pt x="331" y="1951"/>
                  </a:lnTo>
                  <a:lnTo>
                    <a:pt x="346" y="1950"/>
                  </a:lnTo>
                  <a:lnTo>
                    <a:pt x="358" y="1953"/>
                  </a:lnTo>
                  <a:lnTo>
                    <a:pt x="370" y="1959"/>
                  </a:lnTo>
                  <a:lnTo>
                    <a:pt x="379" y="1967"/>
                  </a:lnTo>
                  <a:lnTo>
                    <a:pt x="386" y="1977"/>
                  </a:lnTo>
                  <a:lnTo>
                    <a:pt x="392" y="1988"/>
                  </a:lnTo>
                  <a:lnTo>
                    <a:pt x="395" y="1999"/>
                  </a:lnTo>
                  <a:lnTo>
                    <a:pt x="396" y="2011"/>
                  </a:lnTo>
                  <a:lnTo>
                    <a:pt x="398" y="2016"/>
                  </a:lnTo>
                  <a:lnTo>
                    <a:pt x="401" y="2022"/>
                  </a:lnTo>
                  <a:lnTo>
                    <a:pt x="406" y="2028"/>
                  </a:lnTo>
                  <a:lnTo>
                    <a:pt x="413" y="2032"/>
                  </a:lnTo>
                  <a:lnTo>
                    <a:pt x="421" y="2037"/>
                  </a:lnTo>
                  <a:lnTo>
                    <a:pt x="430" y="2042"/>
                  </a:lnTo>
                  <a:lnTo>
                    <a:pt x="439" y="2044"/>
                  </a:lnTo>
                  <a:lnTo>
                    <a:pt x="449" y="2046"/>
                  </a:lnTo>
                  <a:lnTo>
                    <a:pt x="460" y="2047"/>
                  </a:lnTo>
                  <a:lnTo>
                    <a:pt x="470" y="2046"/>
                  </a:lnTo>
                  <a:lnTo>
                    <a:pt x="479" y="2044"/>
                  </a:lnTo>
                  <a:lnTo>
                    <a:pt x="489" y="2039"/>
                  </a:lnTo>
                  <a:lnTo>
                    <a:pt x="497" y="2034"/>
                  </a:lnTo>
                  <a:lnTo>
                    <a:pt x="504" y="2024"/>
                  </a:lnTo>
                  <a:lnTo>
                    <a:pt x="508" y="2013"/>
                  </a:lnTo>
                  <a:lnTo>
                    <a:pt x="512" y="1998"/>
                  </a:lnTo>
                  <a:lnTo>
                    <a:pt x="515" y="1969"/>
                  </a:lnTo>
                  <a:lnTo>
                    <a:pt x="519" y="1947"/>
                  </a:lnTo>
                  <a:lnTo>
                    <a:pt x="522" y="1930"/>
                  </a:lnTo>
                  <a:lnTo>
                    <a:pt x="524" y="1916"/>
                  </a:lnTo>
                  <a:lnTo>
                    <a:pt x="529" y="1906"/>
                  </a:lnTo>
                  <a:lnTo>
                    <a:pt x="534" y="1898"/>
                  </a:lnTo>
                  <a:lnTo>
                    <a:pt x="539" y="1891"/>
                  </a:lnTo>
                  <a:lnTo>
                    <a:pt x="547" y="1884"/>
                  </a:lnTo>
                  <a:lnTo>
                    <a:pt x="557" y="1865"/>
                  </a:lnTo>
                  <a:lnTo>
                    <a:pt x="555" y="1840"/>
                  </a:lnTo>
                  <a:lnTo>
                    <a:pt x="551" y="1816"/>
                  </a:lnTo>
                  <a:lnTo>
                    <a:pt x="554" y="1800"/>
                  </a:lnTo>
                  <a:lnTo>
                    <a:pt x="561" y="1792"/>
                  </a:lnTo>
                  <a:lnTo>
                    <a:pt x="570" y="1779"/>
                  </a:lnTo>
                  <a:lnTo>
                    <a:pt x="582" y="1762"/>
                  </a:lnTo>
                  <a:lnTo>
                    <a:pt x="595" y="1741"/>
                  </a:lnTo>
                  <a:lnTo>
                    <a:pt x="605" y="1718"/>
                  </a:lnTo>
                  <a:lnTo>
                    <a:pt x="614" y="1695"/>
                  </a:lnTo>
                  <a:lnTo>
                    <a:pt x="620" y="1672"/>
                  </a:lnTo>
                  <a:lnTo>
                    <a:pt x="621" y="1650"/>
                  </a:lnTo>
                  <a:lnTo>
                    <a:pt x="622" y="1629"/>
                  </a:lnTo>
                  <a:lnTo>
                    <a:pt x="630" y="1607"/>
                  </a:lnTo>
                  <a:lnTo>
                    <a:pt x="642" y="1587"/>
                  </a:lnTo>
                  <a:lnTo>
                    <a:pt x="658" y="1567"/>
                  </a:lnTo>
                  <a:lnTo>
                    <a:pt x="675" y="1550"/>
                  </a:lnTo>
                  <a:lnTo>
                    <a:pt x="692" y="1536"/>
                  </a:lnTo>
                  <a:lnTo>
                    <a:pt x="707" y="1528"/>
                  </a:lnTo>
                  <a:lnTo>
                    <a:pt x="718" y="1524"/>
                  </a:lnTo>
                  <a:lnTo>
                    <a:pt x="728" y="1523"/>
                  </a:lnTo>
                  <a:lnTo>
                    <a:pt x="743" y="1519"/>
                  </a:lnTo>
                  <a:lnTo>
                    <a:pt x="760" y="1511"/>
                  </a:lnTo>
                  <a:lnTo>
                    <a:pt x="777" y="1498"/>
                  </a:lnTo>
                  <a:lnTo>
                    <a:pt x="795" y="1482"/>
                  </a:lnTo>
                  <a:lnTo>
                    <a:pt x="814" y="1461"/>
                  </a:lnTo>
                  <a:lnTo>
                    <a:pt x="831" y="1436"/>
                  </a:lnTo>
                  <a:lnTo>
                    <a:pt x="846" y="1405"/>
                  </a:lnTo>
                  <a:lnTo>
                    <a:pt x="858" y="1375"/>
                  </a:lnTo>
                  <a:lnTo>
                    <a:pt x="867" y="1354"/>
                  </a:lnTo>
                  <a:lnTo>
                    <a:pt x="875" y="1338"/>
                  </a:lnTo>
                  <a:lnTo>
                    <a:pt x="881" y="1327"/>
                  </a:lnTo>
                  <a:lnTo>
                    <a:pt x="888" y="1320"/>
                  </a:lnTo>
                  <a:lnTo>
                    <a:pt x="893" y="1316"/>
                  </a:lnTo>
                  <a:lnTo>
                    <a:pt x="901" y="1312"/>
                  </a:lnTo>
                  <a:lnTo>
                    <a:pt x="912" y="1309"/>
                  </a:lnTo>
                  <a:lnTo>
                    <a:pt x="919" y="1305"/>
                  </a:lnTo>
                  <a:lnTo>
                    <a:pt x="929" y="1299"/>
                  </a:lnTo>
                  <a:lnTo>
                    <a:pt x="943" y="1289"/>
                  </a:lnTo>
                  <a:lnTo>
                    <a:pt x="958" y="1279"/>
                  </a:lnTo>
                  <a:lnTo>
                    <a:pt x="974" y="1265"/>
                  </a:lnTo>
                  <a:lnTo>
                    <a:pt x="991" y="1251"/>
                  </a:lnTo>
                  <a:lnTo>
                    <a:pt x="1009" y="1236"/>
                  </a:lnTo>
                  <a:lnTo>
                    <a:pt x="1027" y="1220"/>
                  </a:lnTo>
                  <a:lnTo>
                    <a:pt x="1045" y="1204"/>
                  </a:lnTo>
                  <a:lnTo>
                    <a:pt x="1062" y="1188"/>
                  </a:lnTo>
                  <a:lnTo>
                    <a:pt x="1078" y="1173"/>
                  </a:lnTo>
                  <a:lnTo>
                    <a:pt x="1092" y="1158"/>
                  </a:lnTo>
                  <a:lnTo>
                    <a:pt x="1103" y="1143"/>
                  </a:lnTo>
                  <a:lnTo>
                    <a:pt x="1111" y="1130"/>
                  </a:lnTo>
                  <a:lnTo>
                    <a:pt x="1117" y="1120"/>
                  </a:lnTo>
                  <a:lnTo>
                    <a:pt x="1119" y="1111"/>
                  </a:lnTo>
                  <a:lnTo>
                    <a:pt x="1116" y="1097"/>
                  </a:lnTo>
                  <a:lnTo>
                    <a:pt x="1104" y="1087"/>
                  </a:lnTo>
                  <a:lnTo>
                    <a:pt x="1088" y="1080"/>
                  </a:lnTo>
                  <a:lnTo>
                    <a:pt x="1070" y="1077"/>
                  </a:lnTo>
                  <a:lnTo>
                    <a:pt x="1048" y="1077"/>
                  </a:lnTo>
                  <a:lnTo>
                    <a:pt x="1027" y="1082"/>
                  </a:lnTo>
                  <a:lnTo>
                    <a:pt x="1007" y="1088"/>
                  </a:lnTo>
                  <a:lnTo>
                    <a:pt x="991" y="1098"/>
                  </a:lnTo>
                  <a:lnTo>
                    <a:pt x="983" y="1105"/>
                  </a:lnTo>
                  <a:lnTo>
                    <a:pt x="983" y="1102"/>
                  </a:lnTo>
                  <a:lnTo>
                    <a:pt x="988" y="1093"/>
                  </a:lnTo>
                  <a:lnTo>
                    <a:pt x="995" y="1081"/>
                  </a:lnTo>
                  <a:lnTo>
                    <a:pt x="999" y="1066"/>
                  </a:lnTo>
                  <a:lnTo>
                    <a:pt x="998" y="1053"/>
                  </a:lnTo>
                  <a:lnTo>
                    <a:pt x="989" y="1043"/>
                  </a:lnTo>
                  <a:lnTo>
                    <a:pt x="967" y="1039"/>
                  </a:lnTo>
                  <a:lnTo>
                    <a:pt x="958" y="1038"/>
                  </a:lnTo>
                  <a:lnTo>
                    <a:pt x="961" y="1034"/>
                  </a:lnTo>
                  <a:lnTo>
                    <a:pt x="975" y="1028"/>
                  </a:lnTo>
                  <a:lnTo>
                    <a:pt x="994" y="1022"/>
                  </a:lnTo>
                  <a:lnTo>
                    <a:pt x="1015" y="1019"/>
                  </a:lnTo>
                  <a:lnTo>
                    <a:pt x="1035" y="1017"/>
                  </a:lnTo>
                  <a:lnTo>
                    <a:pt x="1051" y="1020"/>
                  </a:lnTo>
                  <a:lnTo>
                    <a:pt x="1058" y="1028"/>
                  </a:lnTo>
                  <a:lnTo>
                    <a:pt x="1063" y="1037"/>
                  </a:lnTo>
                  <a:lnTo>
                    <a:pt x="1071" y="1043"/>
                  </a:lnTo>
                  <a:lnTo>
                    <a:pt x="1082" y="1045"/>
                  </a:lnTo>
                  <a:lnTo>
                    <a:pt x="1094" y="1043"/>
                  </a:lnTo>
                  <a:lnTo>
                    <a:pt x="1105" y="1038"/>
                  </a:lnTo>
                  <a:lnTo>
                    <a:pt x="1116" y="1030"/>
                  </a:lnTo>
                  <a:lnTo>
                    <a:pt x="1123" y="1019"/>
                  </a:lnTo>
                  <a:lnTo>
                    <a:pt x="1125" y="1004"/>
                  </a:lnTo>
                  <a:lnTo>
                    <a:pt x="1124" y="989"/>
                  </a:lnTo>
                  <a:lnTo>
                    <a:pt x="1120" y="976"/>
                  </a:lnTo>
                  <a:lnTo>
                    <a:pt x="1115" y="966"/>
                  </a:lnTo>
                  <a:lnTo>
                    <a:pt x="1107" y="955"/>
                  </a:lnTo>
                  <a:lnTo>
                    <a:pt x="1096" y="946"/>
                  </a:lnTo>
                  <a:lnTo>
                    <a:pt x="1085" y="937"/>
                  </a:lnTo>
                  <a:lnTo>
                    <a:pt x="1070" y="929"/>
                  </a:lnTo>
                  <a:lnTo>
                    <a:pt x="1052" y="920"/>
                  </a:lnTo>
                  <a:lnTo>
                    <a:pt x="1036" y="913"/>
                  </a:lnTo>
                  <a:lnTo>
                    <a:pt x="1022" y="909"/>
                  </a:lnTo>
                  <a:lnTo>
                    <a:pt x="1013" y="908"/>
                  </a:lnTo>
                  <a:lnTo>
                    <a:pt x="1007" y="908"/>
                  </a:lnTo>
                  <a:lnTo>
                    <a:pt x="1003" y="908"/>
                  </a:lnTo>
                  <a:lnTo>
                    <a:pt x="1002" y="907"/>
                  </a:lnTo>
                  <a:lnTo>
                    <a:pt x="1002" y="903"/>
                  </a:lnTo>
                  <a:lnTo>
                    <a:pt x="1003" y="896"/>
                  </a:lnTo>
                  <a:lnTo>
                    <a:pt x="1009" y="891"/>
                  </a:lnTo>
                  <a:lnTo>
                    <a:pt x="1018" y="891"/>
                  </a:lnTo>
                  <a:lnTo>
                    <a:pt x="1029" y="893"/>
                  </a:lnTo>
                  <a:lnTo>
                    <a:pt x="1042" y="896"/>
                  </a:lnTo>
                  <a:lnTo>
                    <a:pt x="1051" y="899"/>
                  </a:lnTo>
                  <a:lnTo>
                    <a:pt x="1058" y="898"/>
                  </a:lnTo>
                  <a:lnTo>
                    <a:pt x="1059" y="892"/>
                  </a:lnTo>
                  <a:lnTo>
                    <a:pt x="1052" y="878"/>
                  </a:lnTo>
                  <a:lnTo>
                    <a:pt x="1041" y="862"/>
                  </a:lnTo>
                  <a:lnTo>
                    <a:pt x="1030" y="848"/>
                  </a:lnTo>
                  <a:lnTo>
                    <a:pt x="1021" y="838"/>
                  </a:lnTo>
                  <a:lnTo>
                    <a:pt x="1014" y="830"/>
                  </a:lnTo>
                  <a:lnTo>
                    <a:pt x="1010" y="823"/>
                  </a:lnTo>
                  <a:lnTo>
                    <a:pt x="1009" y="818"/>
                  </a:lnTo>
                  <a:lnTo>
                    <a:pt x="1013" y="815"/>
                  </a:lnTo>
                  <a:lnTo>
                    <a:pt x="1021" y="812"/>
                  </a:lnTo>
                  <a:lnTo>
                    <a:pt x="1033" y="808"/>
                  </a:lnTo>
                  <a:lnTo>
                    <a:pt x="1043" y="801"/>
                  </a:lnTo>
                  <a:lnTo>
                    <a:pt x="1051" y="790"/>
                  </a:lnTo>
                  <a:lnTo>
                    <a:pt x="1059" y="780"/>
                  </a:lnTo>
                  <a:lnTo>
                    <a:pt x="1064" y="767"/>
                  </a:lnTo>
                  <a:lnTo>
                    <a:pt x="1067" y="756"/>
                  </a:lnTo>
                  <a:lnTo>
                    <a:pt x="1067" y="744"/>
                  </a:lnTo>
                  <a:lnTo>
                    <a:pt x="1064" y="734"/>
                  </a:lnTo>
                  <a:lnTo>
                    <a:pt x="1062" y="725"/>
                  </a:lnTo>
                  <a:lnTo>
                    <a:pt x="1063" y="716"/>
                  </a:lnTo>
                  <a:lnTo>
                    <a:pt x="1066" y="706"/>
                  </a:lnTo>
                  <a:lnTo>
                    <a:pt x="1071" y="698"/>
                  </a:lnTo>
                  <a:lnTo>
                    <a:pt x="1074" y="689"/>
                  </a:lnTo>
                  <a:lnTo>
                    <a:pt x="1075" y="680"/>
                  </a:lnTo>
                  <a:lnTo>
                    <a:pt x="1072" y="672"/>
                  </a:lnTo>
                  <a:lnTo>
                    <a:pt x="1064" y="663"/>
                  </a:lnTo>
                  <a:lnTo>
                    <a:pt x="1056" y="655"/>
                  </a:lnTo>
                  <a:lnTo>
                    <a:pt x="1051" y="646"/>
                  </a:lnTo>
                  <a:lnTo>
                    <a:pt x="1051" y="640"/>
                  </a:lnTo>
                  <a:lnTo>
                    <a:pt x="1052" y="632"/>
                  </a:lnTo>
                  <a:lnTo>
                    <a:pt x="1054" y="625"/>
                  </a:lnTo>
                  <a:lnTo>
                    <a:pt x="1055" y="618"/>
                  </a:lnTo>
                  <a:lnTo>
                    <a:pt x="1052" y="610"/>
                  </a:lnTo>
                  <a:lnTo>
                    <a:pt x="1045" y="602"/>
                  </a:lnTo>
                  <a:lnTo>
                    <a:pt x="1034" y="592"/>
                  </a:lnTo>
                  <a:lnTo>
                    <a:pt x="1020" y="582"/>
                  </a:lnTo>
                  <a:lnTo>
                    <a:pt x="1005" y="570"/>
                  </a:lnTo>
                  <a:lnTo>
                    <a:pt x="990" y="559"/>
                  </a:lnTo>
                  <a:lnTo>
                    <a:pt x="980" y="547"/>
                  </a:lnTo>
                  <a:lnTo>
                    <a:pt x="974" y="535"/>
                  </a:lnTo>
                  <a:lnTo>
                    <a:pt x="975" y="523"/>
                  </a:lnTo>
                  <a:lnTo>
                    <a:pt x="986" y="512"/>
                  </a:lnTo>
                  <a:lnTo>
                    <a:pt x="998" y="501"/>
                  </a:lnTo>
                  <a:lnTo>
                    <a:pt x="1006" y="491"/>
                  </a:lnTo>
                  <a:lnTo>
                    <a:pt x="1010" y="482"/>
                  </a:lnTo>
                  <a:lnTo>
                    <a:pt x="1010" y="474"/>
                  </a:lnTo>
                  <a:lnTo>
                    <a:pt x="1006" y="468"/>
                  </a:lnTo>
                  <a:lnTo>
                    <a:pt x="999" y="463"/>
                  </a:lnTo>
                  <a:lnTo>
                    <a:pt x="990" y="460"/>
                  </a:lnTo>
                  <a:lnTo>
                    <a:pt x="979" y="459"/>
                  </a:lnTo>
                  <a:lnTo>
                    <a:pt x="969" y="456"/>
                  </a:lnTo>
                  <a:lnTo>
                    <a:pt x="964" y="452"/>
                  </a:lnTo>
                  <a:lnTo>
                    <a:pt x="960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2" y="421"/>
                  </a:lnTo>
                  <a:lnTo>
                    <a:pt x="946" y="416"/>
                  </a:lnTo>
                  <a:lnTo>
                    <a:pt x="937" y="416"/>
                  </a:lnTo>
                  <a:lnTo>
                    <a:pt x="920" y="405"/>
                  </a:lnTo>
                  <a:lnTo>
                    <a:pt x="913" y="371"/>
                  </a:lnTo>
                  <a:lnTo>
                    <a:pt x="912" y="328"/>
                  </a:lnTo>
                  <a:lnTo>
                    <a:pt x="912" y="290"/>
                  </a:lnTo>
                  <a:lnTo>
                    <a:pt x="914" y="263"/>
                  </a:lnTo>
                  <a:lnTo>
                    <a:pt x="920" y="240"/>
                  </a:lnTo>
                  <a:lnTo>
                    <a:pt x="922" y="219"/>
                  </a:lnTo>
                  <a:lnTo>
                    <a:pt x="919" y="195"/>
                  </a:lnTo>
                  <a:lnTo>
                    <a:pt x="917" y="173"/>
                  </a:lnTo>
                  <a:lnTo>
                    <a:pt x="924" y="146"/>
                  </a:lnTo>
                  <a:lnTo>
                    <a:pt x="934" y="120"/>
                  </a:lnTo>
                  <a:lnTo>
                    <a:pt x="939" y="95"/>
                  </a:lnTo>
                  <a:lnTo>
                    <a:pt x="939" y="84"/>
                  </a:lnTo>
                  <a:lnTo>
                    <a:pt x="937" y="75"/>
                  </a:lnTo>
                  <a:lnTo>
                    <a:pt x="932" y="68"/>
                  </a:lnTo>
                  <a:lnTo>
                    <a:pt x="924" y="62"/>
                  </a:lnTo>
                  <a:lnTo>
                    <a:pt x="917" y="60"/>
                  </a:lnTo>
                  <a:lnTo>
                    <a:pt x="911" y="59"/>
                  </a:lnTo>
                  <a:lnTo>
                    <a:pt x="904" y="59"/>
                  </a:lnTo>
                  <a:lnTo>
                    <a:pt x="898" y="59"/>
                  </a:lnTo>
                  <a:lnTo>
                    <a:pt x="889" y="62"/>
                  </a:lnTo>
                  <a:lnTo>
                    <a:pt x="879" y="68"/>
                  </a:lnTo>
                  <a:lnTo>
                    <a:pt x="871" y="76"/>
                  </a:lnTo>
                  <a:lnTo>
                    <a:pt x="863" y="84"/>
                  </a:lnTo>
                  <a:lnTo>
                    <a:pt x="856" y="93"/>
                  </a:lnTo>
                  <a:lnTo>
                    <a:pt x="851" y="104"/>
                  </a:lnTo>
                  <a:lnTo>
                    <a:pt x="845" y="113"/>
                  </a:lnTo>
                  <a:lnTo>
                    <a:pt x="839" y="122"/>
                  </a:lnTo>
                  <a:lnTo>
                    <a:pt x="832" y="133"/>
                  </a:lnTo>
                  <a:lnTo>
                    <a:pt x="826" y="140"/>
                  </a:lnTo>
                  <a:lnTo>
                    <a:pt x="821" y="143"/>
                  </a:lnTo>
                  <a:lnTo>
                    <a:pt x="816" y="144"/>
                  </a:lnTo>
                  <a:lnTo>
                    <a:pt x="813" y="143"/>
                  </a:lnTo>
                  <a:lnTo>
                    <a:pt x="809" y="140"/>
                  </a:lnTo>
                  <a:lnTo>
                    <a:pt x="806" y="133"/>
                  </a:lnTo>
                  <a:lnTo>
                    <a:pt x="803" y="122"/>
                  </a:lnTo>
                  <a:lnTo>
                    <a:pt x="800" y="114"/>
                  </a:lnTo>
                  <a:lnTo>
                    <a:pt x="795" y="110"/>
                  </a:lnTo>
                  <a:lnTo>
                    <a:pt x="790" y="111"/>
                  </a:lnTo>
                  <a:lnTo>
                    <a:pt x="783" y="114"/>
                  </a:lnTo>
                  <a:lnTo>
                    <a:pt x="776" y="120"/>
                  </a:lnTo>
                  <a:lnTo>
                    <a:pt x="769" y="128"/>
                  </a:lnTo>
                  <a:lnTo>
                    <a:pt x="761" y="137"/>
                  </a:lnTo>
                  <a:lnTo>
                    <a:pt x="754" y="146"/>
                  </a:lnTo>
                  <a:lnTo>
                    <a:pt x="750" y="151"/>
                  </a:lnTo>
                  <a:lnTo>
                    <a:pt x="750" y="149"/>
                  </a:lnTo>
                  <a:lnTo>
                    <a:pt x="753" y="142"/>
                  </a:lnTo>
                  <a:lnTo>
                    <a:pt x="755" y="133"/>
                  </a:lnTo>
                  <a:lnTo>
                    <a:pt x="754" y="121"/>
                  </a:lnTo>
                  <a:lnTo>
                    <a:pt x="749" y="112"/>
                  </a:lnTo>
                  <a:lnTo>
                    <a:pt x="738" y="106"/>
                  </a:lnTo>
                  <a:lnTo>
                    <a:pt x="718" y="105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15" name="Freeform 171"/>
            <p:cNvSpPr/>
            <p:nvPr/>
          </p:nvSpPr>
          <p:spPr bwMode="auto">
            <a:xfrm>
              <a:off x="1755775" y="1809750"/>
              <a:ext cx="39688" cy="36513"/>
            </a:xfrm>
            <a:custGeom>
              <a:avLst/>
              <a:gdLst>
                <a:gd name="T0" fmla="*/ 2147483647 w 40"/>
                <a:gd name="T1" fmla="*/ 2147483647 h 36"/>
                <a:gd name="T2" fmla="*/ 2147483647 w 40"/>
                <a:gd name="T3" fmla="*/ 2147483647 h 36"/>
                <a:gd name="T4" fmla="*/ 2147483647 w 40"/>
                <a:gd name="T5" fmla="*/ 2147483647 h 36"/>
                <a:gd name="T6" fmla="*/ 2147483647 w 40"/>
                <a:gd name="T7" fmla="*/ 2147483647 h 36"/>
                <a:gd name="T8" fmla="*/ 2147483647 w 40"/>
                <a:gd name="T9" fmla="*/ 2147483647 h 36"/>
                <a:gd name="T10" fmla="*/ 2147483647 w 40"/>
                <a:gd name="T11" fmla="*/ 2147483647 h 36"/>
                <a:gd name="T12" fmla="*/ 2147483647 w 40"/>
                <a:gd name="T13" fmla="*/ 2147483647 h 36"/>
                <a:gd name="T14" fmla="*/ 2147483647 w 40"/>
                <a:gd name="T15" fmla="*/ 2147483647 h 36"/>
                <a:gd name="T16" fmla="*/ 2147483647 w 40"/>
                <a:gd name="T17" fmla="*/ 2147483647 h 36"/>
                <a:gd name="T18" fmla="*/ 2147483647 w 40"/>
                <a:gd name="T19" fmla="*/ 2147483647 h 36"/>
                <a:gd name="T20" fmla="*/ 2147483647 w 40"/>
                <a:gd name="T21" fmla="*/ 2147483647 h 36"/>
                <a:gd name="T22" fmla="*/ 2147483647 w 40"/>
                <a:gd name="T23" fmla="*/ 2147483647 h 36"/>
                <a:gd name="T24" fmla="*/ 2147483647 w 40"/>
                <a:gd name="T25" fmla="*/ 2147483647 h 36"/>
                <a:gd name="T26" fmla="*/ 2147483647 w 40"/>
                <a:gd name="T27" fmla="*/ 2147483647 h 36"/>
                <a:gd name="T28" fmla="*/ 0 w 40"/>
                <a:gd name="T29" fmla="*/ 2147483647 h 36"/>
                <a:gd name="T30" fmla="*/ 2147483647 w 40"/>
                <a:gd name="T31" fmla="*/ 2147483647 h 36"/>
                <a:gd name="T32" fmla="*/ 2147483647 w 40"/>
                <a:gd name="T33" fmla="*/ 2147483647 h 36"/>
                <a:gd name="T34" fmla="*/ 2147483647 w 40"/>
                <a:gd name="T35" fmla="*/ 2147483647 h 36"/>
                <a:gd name="T36" fmla="*/ 2147483647 w 40"/>
                <a:gd name="T37" fmla="*/ 2147483647 h 36"/>
                <a:gd name="T38" fmla="*/ 2147483647 w 40"/>
                <a:gd name="T39" fmla="*/ 0 h 36"/>
                <a:gd name="T40" fmla="*/ 2147483647 w 40"/>
                <a:gd name="T41" fmla="*/ 2147483647 h 36"/>
                <a:gd name="T42" fmla="*/ 2147483647 w 40"/>
                <a:gd name="T43" fmla="*/ 2147483647 h 36"/>
                <a:gd name="T44" fmla="*/ 2147483647 w 40"/>
                <a:gd name="T45" fmla="*/ 2147483647 h 36"/>
                <a:gd name="T46" fmla="*/ 2147483647 w 40"/>
                <a:gd name="T47" fmla="*/ 2147483647 h 36"/>
                <a:gd name="T48" fmla="*/ 2147483647 w 40"/>
                <a:gd name="T49" fmla="*/ 214748364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36"/>
                <a:gd name="T77" fmla="*/ 40 w 40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36">
                  <a:moveTo>
                    <a:pt x="39" y="19"/>
                  </a:moveTo>
                  <a:lnTo>
                    <a:pt x="38" y="21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16" name="Freeform 172"/>
            <p:cNvSpPr/>
            <p:nvPr/>
          </p:nvSpPr>
          <p:spPr bwMode="auto">
            <a:xfrm>
              <a:off x="2103438" y="2101850"/>
              <a:ext cx="0" cy="4763"/>
            </a:xfrm>
            <a:custGeom>
              <a:avLst/>
              <a:gdLst>
                <a:gd name="T0" fmla="*/ 0 w 1"/>
                <a:gd name="T1" fmla="*/ 2147483647 h 4"/>
                <a:gd name="T2" fmla="*/ 0 w 1"/>
                <a:gd name="T3" fmla="*/ 2147483647 h 4"/>
                <a:gd name="T4" fmla="*/ 0 w 1"/>
                <a:gd name="T5" fmla="*/ 2147483647 h 4"/>
                <a:gd name="T6" fmla="*/ 0 w 1"/>
                <a:gd name="T7" fmla="*/ 0 h 4"/>
                <a:gd name="T8" fmla="*/ 0 w 1"/>
                <a:gd name="T9" fmla="*/ 0 h 4"/>
                <a:gd name="T10" fmla="*/ 0 w 1"/>
                <a:gd name="T11" fmla="*/ 2147483647 h 4"/>
                <a:gd name="T12" fmla="*/ 0 w 1"/>
                <a:gd name="T13" fmla="*/ 2147483647 h 4"/>
                <a:gd name="T14" fmla="*/ 0 w 1"/>
                <a:gd name="T15" fmla="*/ 2147483647 h 4"/>
                <a:gd name="T16" fmla="*/ 0 w 1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4"/>
                <a:gd name="T29" fmla="*/ 0 w 1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4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17" name="Freeform 173"/>
            <p:cNvSpPr/>
            <p:nvPr/>
          </p:nvSpPr>
          <p:spPr bwMode="auto">
            <a:xfrm>
              <a:off x="2455863" y="2135188"/>
              <a:ext cx="3175" cy="6350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w 5"/>
                <a:gd name="T11" fmla="*/ 0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18" name="Freeform 174"/>
            <p:cNvSpPr/>
            <p:nvPr/>
          </p:nvSpPr>
          <p:spPr bwMode="auto">
            <a:xfrm>
              <a:off x="2109788" y="1722438"/>
              <a:ext cx="14287" cy="14287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2147483647 w 14"/>
                <a:gd name="T11" fmla="*/ 2147483647 h 15"/>
                <a:gd name="T12" fmla="*/ 2147483647 w 14"/>
                <a:gd name="T13" fmla="*/ 2147483647 h 15"/>
                <a:gd name="T14" fmla="*/ 2147483647 w 14"/>
                <a:gd name="T15" fmla="*/ 2147483647 h 15"/>
                <a:gd name="T16" fmla="*/ 2147483647 w 14"/>
                <a:gd name="T17" fmla="*/ 0 h 15"/>
                <a:gd name="T18" fmla="*/ 2147483647 w 14"/>
                <a:gd name="T19" fmla="*/ 2147483647 h 15"/>
                <a:gd name="T20" fmla="*/ 2147483647 w 14"/>
                <a:gd name="T21" fmla="*/ 2147483647 h 15"/>
                <a:gd name="T22" fmla="*/ 2147483647 w 14"/>
                <a:gd name="T23" fmla="*/ 2147483647 h 15"/>
                <a:gd name="T24" fmla="*/ 0 w 14"/>
                <a:gd name="T25" fmla="*/ 2147483647 h 15"/>
                <a:gd name="T26" fmla="*/ 2147483647 w 14"/>
                <a:gd name="T27" fmla="*/ 2147483647 h 15"/>
                <a:gd name="T28" fmla="*/ 2147483647 w 14"/>
                <a:gd name="T29" fmla="*/ 2147483647 h 15"/>
                <a:gd name="T30" fmla="*/ 2147483647 w 14"/>
                <a:gd name="T31" fmla="*/ 2147483647 h 15"/>
                <a:gd name="T32" fmla="*/ 2147483647 w 14"/>
                <a:gd name="T33" fmla="*/ 2147483647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5"/>
                <a:gd name="T53" fmla="*/ 14 w 14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5">
                  <a:moveTo>
                    <a:pt x="2" y="7"/>
                  </a:moveTo>
                  <a:lnTo>
                    <a:pt x="9" y="13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19" name="Freeform 175"/>
            <p:cNvSpPr/>
            <p:nvPr/>
          </p:nvSpPr>
          <p:spPr bwMode="auto">
            <a:xfrm>
              <a:off x="2295525" y="2184400"/>
              <a:ext cx="142875" cy="120650"/>
            </a:xfrm>
            <a:custGeom>
              <a:avLst/>
              <a:gdLst>
                <a:gd name="T0" fmla="*/ 2147483647 w 135"/>
                <a:gd name="T1" fmla="*/ 2147483647 h 119"/>
                <a:gd name="T2" fmla="*/ 2147483647 w 135"/>
                <a:gd name="T3" fmla="*/ 2147483647 h 119"/>
                <a:gd name="T4" fmla="*/ 2147483647 w 135"/>
                <a:gd name="T5" fmla="*/ 2147483647 h 119"/>
                <a:gd name="T6" fmla="*/ 2147483647 w 135"/>
                <a:gd name="T7" fmla="*/ 2147483647 h 119"/>
                <a:gd name="T8" fmla="*/ 2147483647 w 135"/>
                <a:gd name="T9" fmla="*/ 2147483647 h 119"/>
                <a:gd name="T10" fmla="*/ 2147483647 w 135"/>
                <a:gd name="T11" fmla="*/ 2147483647 h 119"/>
                <a:gd name="T12" fmla="*/ 2147483647 w 135"/>
                <a:gd name="T13" fmla="*/ 2147483647 h 119"/>
                <a:gd name="T14" fmla="*/ 2147483647 w 135"/>
                <a:gd name="T15" fmla="*/ 2147483647 h 119"/>
                <a:gd name="T16" fmla="*/ 2147483647 w 135"/>
                <a:gd name="T17" fmla="*/ 2147483647 h 119"/>
                <a:gd name="T18" fmla="*/ 2147483647 w 135"/>
                <a:gd name="T19" fmla="*/ 2147483647 h 119"/>
                <a:gd name="T20" fmla="*/ 2147483647 w 135"/>
                <a:gd name="T21" fmla="*/ 2147483647 h 119"/>
                <a:gd name="T22" fmla="*/ 2147483647 w 135"/>
                <a:gd name="T23" fmla="*/ 2147483647 h 119"/>
                <a:gd name="T24" fmla="*/ 2147483647 w 135"/>
                <a:gd name="T25" fmla="*/ 2147483647 h 119"/>
                <a:gd name="T26" fmla="*/ 2147483647 w 135"/>
                <a:gd name="T27" fmla="*/ 2147483647 h 119"/>
                <a:gd name="T28" fmla="*/ 2147483647 w 135"/>
                <a:gd name="T29" fmla="*/ 2147483647 h 119"/>
                <a:gd name="T30" fmla="*/ 2147483647 w 135"/>
                <a:gd name="T31" fmla="*/ 2147483647 h 119"/>
                <a:gd name="T32" fmla="*/ 2147483647 w 135"/>
                <a:gd name="T33" fmla="*/ 2147483647 h 119"/>
                <a:gd name="T34" fmla="*/ 2147483647 w 135"/>
                <a:gd name="T35" fmla="*/ 2147483647 h 119"/>
                <a:gd name="T36" fmla="*/ 2147483647 w 135"/>
                <a:gd name="T37" fmla="*/ 2147483647 h 119"/>
                <a:gd name="T38" fmla="*/ 2147483647 w 135"/>
                <a:gd name="T39" fmla="*/ 2147483647 h 119"/>
                <a:gd name="T40" fmla="*/ 2147483647 w 135"/>
                <a:gd name="T41" fmla="*/ 2147483647 h 119"/>
                <a:gd name="T42" fmla="*/ 2147483647 w 135"/>
                <a:gd name="T43" fmla="*/ 2147483647 h 119"/>
                <a:gd name="T44" fmla="*/ 2147483647 w 135"/>
                <a:gd name="T45" fmla="*/ 2147483647 h 119"/>
                <a:gd name="T46" fmla="*/ 2147483647 w 135"/>
                <a:gd name="T47" fmla="*/ 2147483647 h 119"/>
                <a:gd name="T48" fmla="*/ 2147483647 w 135"/>
                <a:gd name="T49" fmla="*/ 2147483647 h 119"/>
                <a:gd name="T50" fmla="*/ 2147483647 w 135"/>
                <a:gd name="T51" fmla="*/ 2147483647 h 119"/>
                <a:gd name="T52" fmla="*/ 2147483647 w 135"/>
                <a:gd name="T53" fmla="*/ 2147483647 h 119"/>
                <a:gd name="T54" fmla="*/ 2147483647 w 135"/>
                <a:gd name="T55" fmla="*/ 2147483647 h 119"/>
                <a:gd name="T56" fmla="*/ 2147483647 w 135"/>
                <a:gd name="T57" fmla="*/ 2147483647 h 119"/>
                <a:gd name="T58" fmla="*/ 2147483647 w 135"/>
                <a:gd name="T59" fmla="*/ 2147483647 h 119"/>
                <a:gd name="T60" fmla="*/ 2147483647 w 135"/>
                <a:gd name="T61" fmla="*/ 2147483647 h 119"/>
                <a:gd name="T62" fmla="*/ 2147483647 w 135"/>
                <a:gd name="T63" fmla="*/ 2147483647 h 119"/>
                <a:gd name="T64" fmla="*/ 2147483647 w 135"/>
                <a:gd name="T65" fmla="*/ 2147483647 h 119"/>
                <a:gd name="T66" fmla="*/ 2147483647 w 135"/>
                <a:gd name="T67" fmla="*/ 2147483647 h 119"/>
                <a:gd name="T68" fmla="*/ 2147483647 w 135"/>
                <a:gd name="T69" fmla="*/ 2147483647 h 119"/>
                <a:gd name="T70" fmla="*/ 2147483647 w 135"/>
                <a:gd name="T71" fmla="*/ 2147483647 h 119"/>
                <a:gd name="T72" fmla="*/ 2147483647 w 135"/>
                <a:gd name="T73" fmla="*/ 2147483647 h 119"/>
                <a:gd name="T74" fmla="*/ 2147483647 w 135"/>
                <a:gd name="T75" fmla="*/ 2147483647 h 119"/>
                <a:gd name="T76" fmla="*/ 2147483647 w 135"/>
                <a:gd name="T77" fmla="*/ 2147483647 h 119"/>
                <a:gd name="T78" fmla="*/ 2147483647 w 135"/>
                <a:gd name="T79" fmla="*/ 2147483647 h 119"/>
                <a:gd name="T80" fmla="*/ 2147483647 w 135"/>
                <a:gd name="T81" fmla="*/ 2147483647 h 1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119"/>
                <a:gd name="T125" fmla="*/ 135 w 135"/>
                <a:gd name="T126" fmla="*/ 119 h 11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119">
                  <a:moveTo>
                    <a:pt x="122" y="59"/>
                  </a:moveTo>
                  <a:lnTo>
                    <a:pt x="124" y="60"/>
                  </a:lnTo>
                  <a:lnTo>
                    <a:pt x="130" y="62"/>
                  </a:lnTo>
                  <a:lnTo>
                    <a:pt x="135" y="67"/>
                  </a:lnTo>
                  <a:lnTo>
                    <a:pt x="133" y="71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2"/>
                  </a:lnTo>
                  <a:lnTo>
                    <a:pt x="108" y="79"/>
                  </a:lnTo>
                  <a:lnTo>
                    <a:pt x="101" y="77"/>
                  </a:lnTo>
                  <a:lnTo>
                    <a:pt x="95" y="75"/>
                  </a:lnTo>
                  <a:lnTo>
                    <a:pt x="91" y="74"/>
                  </a:lnTo>
                  <a:lnTo>
                    <a:pt x="86" y="71"/>
                  </a:lnTo>
                  <a:lnTo>
                    <a:pt x="82" y="68"/>
                  </a:lnTo>
                  <a:lnTo>
                    <a:pt x="77" y="66"/>
                  </a:lnTo>
                  <a:lnTo>
                    <a:pt x="72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2" y="92"/>
                  </a:lnTo>
                  <a:lnTo>
                    <a:pt x="68" y="96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7" y="107"/>
                  </a:lnTo>
                  <a:lnTo>
                    <a:pt x="56" y="111"/>
                  </a:lnTo>
                  <a:lnTo>
                    <a:pt x="53" y="114"/>
                  </a:lnTo>
                  <a:lnTo>
                    <a:pt x="48" y="117"/>
                  </a:lnTo>
                  <a:lnTo>
                    <a:pt x="44" y="119"/>
                  </a:lnTo>
                  <a:lnTo>
                    <a:pt x="40" y="116"/>
                  </a:lnTo>
                  <a:lnTo>
                    <a:pt x="39" y="111"/>
                  </a:lnTo>
                  <a:lnTo>
                    <a:pt x="38" y="105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3" y="99"/>
                  </a:lnTo>
                  <a:lnTo>
                    <a:pt x="20" y="100"/>
                  </a:lnTo>
                  <a:lnTo>
                    <a:pt x="17" y="101"/>
                  </a:lnTo>
                  <a:lnTo>
                    <a:pt x="10" y="104"/>
                  </a:lnTo>
                  <a:lnTo>
                    <a:pt x="3" y="105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9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6" y="75"/>
                  </a:lnTo>
                  <a:lnTo>
                    <a:pt x="14" y="68"/>
                  </a:lnTo>
                  <a:lnTo>
                    <a:pt x="12" y="61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61" y="24"/>
                  </a:lnTo>
                  <a:lnTo>
                    <a:pt x="70" y="26"/>
                  </a:lnTo>
                  <a:lnTo>
                    <a:pt x="78" y="30"/>
                  </a:lnTo>
                  <a:lnTo>
                    <a:pt x="85" y="33"/>
                  </a:lnTo>
                  <a:lnTo>
                    <a:pt x="90" y="40"/>
                  </a:lnTo>
                  <a:lnTo>
                    <a:pt x="93" y="48"/>
                  </a:lnTo>
                  <a:lnTo>
                    <a:pt x="98" y="54"/>
                  </a:lnTo>
                  <a:lnTo>
                    <a:pt x="100" y="58"/>
                  </a:lnTo>
                  <a:lnTo>
                    <a:pt x="101" y="59"/>
                  </a:lnTo>
                  <a:lnTo>
                    <a:pt x="122" y="59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20" name="Freeform 176"/>
            <p:cNvSpPr/>
            <p:nvPr/>
          </p:nvSpPr>
          <p:spPr bwMode="auto">
            <a:xfrm>
              <a:off x="2179638" y="1827213"/>
              <a:ext cx="592137" cy="395287"/>
            </a:xfrm>
            <a:custGeom>
              <a:avLst/>
              <a:gdLst>
                <a:gd name="T0" fmla="*/ 2147483647 w 556"/>
                <a:gd name="T1" fmla="*/ 2147483647 h 395"/>
                <a:gd name="T2" fmla="*/ 2147483647 w 556"/>
                <a:gd name="T3" fmla="*/ 2147483647 h 395"/>
                <a:gd name="T4" fmla="*/ 2147483647 w 556"/>
                <a:gd name="T5" fmla="*/ 2147483647 h 395"/>
                <a:gd name="T6" fmla="*/ 2147483647 w 556"/>
                <a:gd name="T7" fmla="*/ 2147483647 h 395"/>
                <a:gd name="T8" fmla="*/ 2147483647 w 556"/>
                <a:gd name="T9" fmla="*/ 2147483647 h 395"/>
                <a:gd name="T10" fmla="*/ 2147483647 w 556"/>
                <a:gd name="T11" fmla="*/ 2147483647 h 395"/>
                <a:gd name="T12" fmla="*/ 2147483647 w 556"/>
                <a:gd name="T13" fmla="*/ 2147483647 h 395"/>
                <a:gd name="T14" fmla="*/ 2147483647 w 556"/>
                <a:gd name="T15" fmla="*/ 2147483647 h 395"/>
                <a:gd name="T16" fmla="*/ 2147483647 w 556"/>
                <a:gd name="T17" fmla="*/ 2147483647 h 395"/>
                <a:gd name="T18" fmla="*/ 2147483647 w 556"/>
                <a:gd name="T19" fmla="*/ 2147483647 h 395"/>
                <a:gd name="T20" fmla="*/ 2147483647 w 556"/>
                <a:gd name="T21" fmla="*/ 2147483647 h 395"/>
                <a:gd name="T22" fmla="*/ 2147483647 w 556"/>
                <a:gd name="T23" fmla="*/ 2147483647 h 395"/>
                <a:gd name="T24" fmla="*/ 2147483647 w 556"/>
                <a:gd name="T25" fmla="*/ 2147483647 h 395"/>
                <a:gd name="T26" fmla="*/ 2147483647 w 556"/>
                <a:gd name="T27" fmla="*/ 2147483647 h 395"/>
                <a:gd name="T28" fmla="*/ 2147483647 w 556"/>
                <a:gd name="T29" fmla="*/ 2147483647 h 395"/>
                <a:gd name="T30" fmla="*/ 2147483647 w 556"/>
                <a:gd name="T31" fmla="*/ 2147483647 h 395"/>
                <a:gd name="T32" fmla="*/ 2147483647 w 556"/>
                <a:gd name="T33" fmla="*/ 2147483647 h 395"/>
                <a:gd name="T34" fmla="*/ 2147483647 w 556"/>
                <a:gd name="T35" fmla="*/ 2147483647 h 395"/>
                <a:gd name="T36" fmla="*/ 2147483647 w 556"/>
                <a:gd name="T37" fmla="*/ 2147483647 h 395"/>
                <a:gd name="T38" fmla="*/ 2147483647 w 556"/>
                <a:gd name="T39" fmla="*/ 2147483647 h 395"/>
                <a:gd name="T40" fmla="*/ 2147483647 w 556"/>
                <a:gd name="T41" fmla="*/ 2147483647 h 395"/>
                <a:gd name="T42" fmla="*/ 2147483647 w 556"/>
                <a:gd name="T43" fmla="*/ 2147483647 h 395"/>
                <a:gd name="T44" fmla="*/ 2147483647 w 556"/>
                <a:gd name="T45" fmla="*/ 2147483647 h 395"/>
                <a:gd name="T46" fmla="*/ 2147483647 w 556"/>
                <a:gd name="T47" fmla="*/ 2147483647 h 395"/>
                <a:gd name="T48" fmla="*/ 2147483647 w 556"/>
                <a:gd name="T49" fmla="*/ 2147483647 h 395"/>
                <a:gd name="T50" fmla="*/ 0 w 556"/>
                <a:gd name="T51" fmla="*/ 2147483647 h 395"/>
                <a:gd name="T52" fmla="*/ 2147483647 w 556"/>
                <a:gd name="T53" fmla="*/ 2147483647 h 395"/>
                <a:gd name="T54" fmla="*/ 2147483647 w 556"/>
                <a:gd name="T55" fmla="*/ 2147483647 h 395"/>
                <a:gd name="T56" fmla="*/ 2147483647 w 556"/>
                <a:gd name="T57" fmla="*/ 2147483647 h 395"/>
                <a:gd name="T58" fmla="*/ 2147483647 w 556"/>
                <a:gd name="T59" fmla="*/ 2147483647 h 395"/>
                <a:gd name="T60" fmla="*/ 2147483647 w 556"/>
                <a:gd name="T61" fmla="*/ 2147483647 h 395"/>
                <a:gd name="T62" fmla="*/ 2147483647 w 556"/>
                <a:gd name="T63" fmla="*/ 2147483647 h 395"/>
                <a:gd name="T64" fmla="*/ 2147483647 w 556"/>
                <a:gd name="T65" fmla="*/ 2147483647 h 395"/>
                <a:gd name="T66" fmla="*/ 2147483647 w 556"/>
                <a:gd name="T67" fmla="*/ 2147483647 h 395"/>
                <a:gd name="T68" fmla="*/ 2147483647 w 556"/>
                <a:gd name="T69" fmla="*/ 2147483647 h 395"/>
                <a:gd name="T70" fmla="*/ 2147483647 w 556"/>
                <a:gd name="T71" fmla="*/ 2147483647 h 395"/>
                <a:gd name="T72" fmla="*/ 2147483647 w 556"/>
                <a:gd name="T73" fmla="*/ 2147483647 h 395"/>
                <a:gd name="T74" fmla="*/ 2147483647 w 556"/>
                <a:gd name="T75" fmla="*/ 2147483647 h 395"/>
                <a:gd name="T76" fmla="*/ 2147483647 w 556"/>
                <a:gd name="T77" fmla="*/ 2147483647 h 395"/>
                <a:gd name="T78" fmla="*/ 2147483647 w 556"/>
                <a:gd name="T79" fmla="*/ 2147483647 h 395"/>
                <a:gd name="T80" fmla="*/ 2147483647 w 556"/>
                <a:gd name="T81" fmla="*/ 2147483647 h 395"/>
                <a:gd name="T82" fmla="*/ 2147483647 w 556"/>
                <a:gd name="T83" fmla="*/ 2147483647 h 395"/>
                <a:gd name="T84" fmla="*/ 2147483647 w 556"/>
                <a:gd name="T85" fmla="*/ 2147483647 h 395"/>
                <a:gd name="T86" fmla="*/ 2147483647 w 556"/>
                <a:gd name="T87" fmla="*/ 2147483647 h 395"/>
                <a:gd name="T88" fmla="*/ 2147483647 w 556"/>
                <a:gd name="T89" fmla="*/ 2147483647 h 395"/>
                <a:gd name="T90" fmla="*/ 2147483647 w 556"/>
                <a:gd name="T91" fmla="*/ 2147483647 h 395"/>
                <a:gd name="T92" fmla="*/ 2147483647 w 556"/>
                <a:gd name="T93" fmla="*/ 2147483647 h 395"/>
                <a:gd name="T94" fmla="*/ 2147483647 w 556"/>
                <a:gd name="T95" fmla="*/ 2147483647 h 395"/>
                <a:gd name="T96" fmla="*/ 2147483647 w 556"/>
                <a:gd name="T97" fmla="*/ 2147483647 h 395"/>
                <a:gd name="T98" fmla="*/ 2147483647 w 556"/>
                <a:gd name="T99" fmla="*/ 2147483647 h 395"/>
                <a:gd name="T100" fmla="*/ 2147483647 w 556"/>
                <a:gd name="T101" fmla="*/ 2147483647 h 395"/>
                <a:gd name="T102" fmla="*/ 2147483647 w 556"/>
                <a:gd name="T103" fmla="*/ 2147483647 h 395"/>
                <a:gd name="T104" fmla="*/ 2147483647 w 556"/>
                <a:gd name="T105" fmla="*/ 2147483647 h 395"/>
                <a:gd name="T106" fmla="*/ 2147483647 w 556"/>
                <a:gd name="T107" fmla="*/ 2147483647 h 395"/>
                <a:gd name="T108" fmla="*/ 2147483647 w 556"/>
                <a:gd name="T109" fmla="*/ 2147483647 h 395"/>
                <a:gd name="T110" fmla="*/ 2147483647 w 556"/>
                <a:gd name="T111" fmla="*/ 2147483647 h 395"/>
                <a:gd name="T112" fmla="*/ 2147483647 w 556"/>
                <a:gd name="T113" fmla="*/ 2147483647 h 395"/>
                <a:gd name="T114" fmla="*/ 2147483647 w 556"/>
                <a:gd name="T115" fmla="*/ 2147483647 h 395"/>
                <a:gd name="T116" fmla="*/ 2147483647 w 556"/>
                <a:gd name="T117" fmla="*/ 2147483647 h 395"/>
                <a:gd name="T118" fmla="*/ 2147483647 w 556"/>
                <a:gd name="T119" fmla="*/ 2147483647 h 395"/>
                <a:gd name="T120" fmla="*/ 2147483647 w 556"/>
                <a:gd name="T121" fmla="*/ 2147483647 h 395"/>
                <a:gd name="T122" fmla="*/ 2147483647 w 556"/>
                <a:gd name="T123" fmla="*/ 2147483647 h 395"/>
                <a:gd name="T124" fmla="*/ 2147483647 w 556"/>
                <a:gd name="T125" fmla="*/ 2147483647 h 3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6"/>
                <a:gd name="T190" fmla="*/ 0 h 395"/>
                <a:gd name="T191" fmla="*/ 556 w 556"/>
                <a:gd name="T192" fmla="*/ 395 h 39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6" h="395">
                  <a:moveTo>
                    <a:pt x="539" y="379"/>
                  </a:moveTo>
                  <a:lnTo>
                    <a:pt x="540" y="380"/>
                  </a:lnTo>
                  <a:lnTo>
                    <a:pt x="542" y="383"/>
                  </a:lnTo>
                  <a:lnTo>
                    <a:pt x="541" y="387"/>
                  </a:lnTo>
                  <a:lnTo>
                    <a:pt x="533" y="388"/>
                  </a:lnTo>
                  <a:lnTo>
                    <a:pt x="527" y="388"/>
                  </a:lnTo>
                  <a:lnTo>
                    <a:pt x="523" y="387"/>
                  </a:lnTo>
                  <a:lnTo>
                    <a:pt x="518" y="387"/>
                  </a:lnTo>
                  <a:lnTo>
                    <a:pt x="514" y="388"/>
                  </a:lnTo>
                  <a:lnTo>
                    <a:pt x="510" y="388"/>
                  </a:lnTo>
                  <a:lnTo>
                    <a:pt x="506" y="389"/>
                  </a:lnTo>
                  <a:lnTo>
                    <a:pt x="501" y="390"/>
                  </a:lnTo>
                  <a:lnTo>
                    <a:pt x="495" y="392"/>
                  </a:lnTo>
                  <a:lnTo>
                    <a:pt x="488" y="393"/>
                  </a:lnTo>
                  <a:lnTo>
                    <a:pt x="482" y="394"/>
                  </a:lnTo>
                  <a:lnTo>
                    <a:pt x="478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64" y="394"/>
                  </a:lnTo>
                  <a:lnTo>
                    <a:pt x="459" y="394"/>
                  </a:lnTo>
                  <a:lnTo>
                    <a:pt x="453" y="393"/>
                  </a:lnTo>
                  <a:lnTo>
                    <a:pt x="449" y="393"/>
                  </a:lnTo>
                  <a:lnTo>
                    <a:pt x="444" y="393"/>
                  </a:lnTo>
                  <a:lnTo>
                    <a:pt x="440" y="394"/>
                  </a:lnTo>
                  <a:lnTo>
                    <a:pt x="435" y="395"/>
                  </a:lnTo>
                  <a:lnTo>
                    <a:pt x="430" y="395"/>
                  </a:lnTo>
                  <a:lnTo>
                    <a:pt x="427" y="395"/>
                  </a:lnTo>
                  <a:lnTo>
                    <a:pt x="422" y="394"/>
                  </a:lnTo>
                  <a:lnTo>
                    <a:pt x="419" y="392"/>
                  </a:lnTo>
                  <a:lnTo>
                    <a:pt x="414" y="386"/>
                  </a:lnTo>
                  <a:lnTo>
                    <a:pt x="413" y="380"/>
                  </a:lnTo>
                  <a:lnTo>
                    <a:pt x="409" y="375"/>
                  </a:lnTo>
                  <a:lnTo>
                    <a:pt x="397" y="372"/>
                  </a:lnTo>
                  <a:lnTo>
                    <a:pt x="389" y="371"/>
                  </a:lnTo>
                  <a:lnTo>
                    <a:pt x="382" y="368"/>
                  </a:lnTo>
                  <a:lnTo>
                    <a:pt x="376" y="366"/>
                  </a:lnTo>
                  <a:lnTo>
                    <a:pt x="372" y="364"/>
                  </a:lnTo>
                  <a:lnTo>
                    <a:pt x="368" y="362"/>
                  </a:lnTo>
                  <a:lnTo>
                    <a:pt x="365" y="359"/>
                  </a:lnTo>
                  <a:lnTo>
                    <a:pt x="362" y="358"/>
                  </a:lnTo>
                  <a:lnTo>
                    <a:pt x="359" y="356"/>
                  </a:lnTo>
                  <a:lnTo>
                    <a:pt x="354" y="352"/>
                  </a:lnTo>
                  <a:lnTo>
                    <a:pt x="350" y="351"/>
                  </a:lnTo>
                  <a:lnTo>
                    <a:pt x="344" y="352"/>
                  </a:lnTo>
                  <a:lnTo>
                    <a:pt x="335" y="357"/>
                  </a:lnTo>
                  <a:lnTo>
                    <a:pt x="324" y="362"/>
                  </a:lnTo>
                  <a:lnTo>
                    <a:pt x="316" y="363"/>
                  </a:lnTo>
                  <a:lnTo>
                    <a:pt x="309" y="365"/>
                  </a:lnTo>
                  <a:lnTo>
                    <a:pt x="304" y="370"/>
                  </a:lnTo>
                  <a:lnTo>
                    <a:pt x="297" y="377"/>
                  </a:lnTo>
                  <a:lnTo>
                    <a:pt x="290" y="381"/>
                  </a:lnTo>
                  <a:lnTo>
                    <a:pt x="283" y="381"/>
                  </a:lnTo>
                  <a:lnTo>
                    <a:pt x="276" y="377"/>
                  </a:lnTo>
                  <a:lnTo>
                    <a:pt x="271" y="373"/>
                  </a:lnTo>
                  <a:lnTo>
                    <a:pt x="267" y="370"/>
                  </a:lnTo>
                  <a:lnTo>
                    <a:pt x="262" y="366"/>
                  </a:lnTo>
                  <a:lnTo>
                    <a:pt x="259" y="363"/>
                  </a:lnTo>
                  <a:lnTo>
                    <a:pt x="256" y="358"/>
                  </a:lnTo>
                  <a:lnTo>
                    <a:pt x="256" y="355"/>
                  </a:lnTo>
                  <a:lnTo>
                    <a:pt x="260" y="350"/>
                  </a:lnTo>
                  <a:lnTo>
                    <a:pt x="268" y="344"/>
                  </a:lnTo>
                  <a:lnTo>
                    <a:pt x="277" y="340"/>
                  </a:lnTo>
                  <a:lnTo>
                    <a:pt x="283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3" y="337"/>
                  </a:lnTo>
                  <a:lnTo>
                    <a:pt x="296" y="336"/>
                  </a:lnTo>
                  <a:lnTo>
                    <a:pt x="300" y="334"/>
                  </a:lnTo>
                  <a:lnTo>
                    <a:pt x="305" y="329"/>
                  </a:lnTo>
                  <a:lnTo>
                    <a:pt x="316" y="320"/>
                  </a:lnTo>
                  <a:lnTo>
                    <a:pt x="326" y="313"/>
                  </a:lnTo>
                  <a:lnTo>
                    <a:pt x="330" y="307"/>
                  </a:lnTo>
                  <a:lnTo>
                    <a:pt x="327" y="301"/>
                  </a:lnTo>
                  <a:lnTo>
                    <a:pt x="318" y="295"/>
                  </a:lnTo>
                  <a:lnTo>
                    <a:pt x="308" y="292"/>
                  </a:lnTo>
                  <a:lnTo>
                    <a:pt x="305" y="287"/>
                  </a:lnTo>
                  <a:lnTo>
                    <a:pt x="309" y="273"/>
                  </a:lnTo>
                  <a:lnTo>
                    <a:pt x="320" y="258"/>
                  </a:lnTo>
                  <a:lnTo>
                    <a:pt x="328" y="246"/>
                  </a:lnTo>
                  <a:lnTo>
                    <a:pt x="327" y="235"/>
                  </a:lnTo>
                  <a:lnTo>
                    <a:pt x="315" y="218"/>
                  </a:lnTo>
                  <a:lnTo>
                    <a:pt x="306" y="208"/>
                  </a:lnTo>
                  <a:lnTo>
                    <a:pt x="297" y="200"/>
                  </a:lnTo>
                  <a:lnTo>
                    <a:pt x="289" y="193"/>
                  </a:lnTo>
                  <a:lnTo>
                    <a:pt x="282" y="188"/>
                  </a:lnTo>
                  <a:lnTo>
                    <a:pt x="274" y="183"/>
                  </a:lnTo>
                  <a:lnTo>
                    <a:pt x="267" y="180"/>
                  </a:lnTo>
                  <a:lnTo>
                    <a:pt x="260" y="176"/>
                  </a:lnTo>
                  <a:lnTo>
                    <a:pt x="252" y="173"/>
                  </a:lnTo>
                  <a:lnTo>
                    <a:pt x="244" y="169"/>
                  </a:lnTo>
                  <a:lnTo>
                    <a:pt x="236" y="166"/>
                  </a:lnTo>
                  <a:lnTo>
                    <a:pt x="228" y="161"/>
                  </a:lnTo>
                  <a:lnTo>
                    <a:pt x="221" y="156"/>
                  </a:lnTo>
                  <a:lnTo>
                    <a:pt x="214" y="152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9" y="142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78" y="131"/>
                  </a:lnTo>
                  <a:lnTo>
                    <a:pt x="179" y="137"/>
                  </a:lnTo>
                  <a:lnTo>
                    <a:pt x="185" y="146"/>
                  </a:lnTo>
                  <a:lnTo>
                    <a:pt x="186" y="152"/>
                  </a:lnTo>
                  <a:lnTo>
                    <a:pt x="183" y="155"/>
                  </a:lnTo>
                  <a:lnTo>
                    <a:pt x="171" y="155"/>
                  </a:lnTo>
                  <a:lnTo>
                    <a:pt x="163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51" y="159"/>
                  </a:lnTo>
                  <a:lnTo>
                    <a:pt x="147" y="161"/>
                  </a:lnTo>
                  <a:lnTo>
                    <a:pt x="142" y="162"/>
                  </a:lnTo>
                  <a:lnTo>
                    <a:pt x="138" y="163"/>
                  </a:lnTo>
                  <a:lnTo>
                    <a:pt x="131" y="165"/>
                  </a:lnTo>
                  <a:lnTo>
                    <a:pt x="124" y="166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10" y="169"/>
                  </a:lnTo>
                  <a:lnTo>
                    <a:pt x="106" y="170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87" y="169"/>
                  </a:lnTo>
                  <a:lnTo>
                    <a:pt x="74" y="166"/>
                  </a:lnTo>
                  <a:lnTo>
                    <a:pt x="70" y="162"/>
                  </a:lnTo>
                  <a:lnTo>
                    <a:pt x="66" y="160"/>
                  </a:lnTo>
                  <a:lnTo>
                    <a:pt x="60" y="161"/>
                  </a:lnTo>
                  <a:lnTo>
                    <a:pt x="51" y="166"/>
                  </a:lnTo>
                  <a:lnTo>
                    <a:pt x="47" y="168"/>
                  </a:lnTo>
                  <a:lnTo>
                    <a:pt x="43" y="168"/>
                  </a:lnTo>
                  <a:lnTo>
                    <a:pt x="35" y="163"/>
                  </a:lnTo>
                  <a:lnTo>
                    <a:pt x="30" y="160"/>
                  </a:lnTo>
                  <a:lnTo>
                    <a:pt x="24" y="156"/>
                  </a:lnTo>
                  <a:lnTo>
                    <a:pt x="18" y="153"/>
                  </a:lnTo>
                  <a:lnTo>
                    <a:pt x="13" y="151"/>
                  </a:lnTo>
                  <a:lnTo>
                    <a:pt x="10" y="148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6" y="140"/>
                  </a:lnTo>
                  <a:lnTo>
                    <a:pt x="23" y="138"/>
                  </a:lnTo>
                  <a:lnTo>
                    <a:pt x="30" y="137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3"/>
                  </a:lnTo>
                  <a:lnTo>
                    <a:pt x="45" y="132"/>
                  </a:lnTo>
                  <a:lnTo>
                    <a:pt x="42" y="130"/>
                  </a:lnTo>
                  <a:lnTo>
                    <a:pt x="35" y="128"/>
                  </a:lnTo>
                  <a:lnTo>
                    <a:pt x="27" y="125"/>
                  </a:lnTo>
                  <a:lnTo>
                    <a:pt x="19" y="123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0"/>
                  </a:lnTo>
                  <a:lnTo>
                    <a:pt x="5" y="39"/>
                  </a:lnTo>
                  <a:lnTo>
                    <a:pt x="12" y="21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49" y="19"/>
                  </a:lnTo>
                  <a:lnTo>
                    <a:pt x="43" y="40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6" y="90"/>
                  </a:lnTo>
                  <a:lnTo>
                    <a:pt x="62" y="97"/>
                  </a:lnTo>
                  <a:lnTo>
                    <a:pt x="68" y="102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63" y="87"/>
                  </a:lnTo>
                  <a:lnTo>
                    <a:pt x="56" y="62"/>
                  </a:lnTo>
                  <a:lnTo>
                    <a:pt x="55" y="41"/>
                  </a:lnTo>
                  <a:lnTo>
                    <a:pt x="58" y="26"/>
                  </a:lnTo>
                  <a:lnTo>
                    <a:pt x="62" y="12"/>
                  </a:lnTo>
                  <a:lnTo>
                    <a:pt x="69" y="3"/>
                  </a:lnTo>
                  <a:lnTo>
                    <a:pt x="79" y="0"/>
                  </a:lnTo>
                  <a:lnTo>
                    <a:pt x="91" y="2"/>
                  </a:lnTo>
                  <a:lnTo>
                    <a:pt x="100" y="7"/>
                  </a:lnTo>
                  <a:lnTo>
                    <a:pt x="106" y="14"/>
                  </a:lnTo>
                  <a:lnTo>
                    <a:pt x="109" y="21"/>
                  </a:lnTo>
                  <a:lnTo>
                    <a:pt x="111" y="26"/>
                  </a:lnTo>
                  <a:lnTo>
                    <a:pt x="114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3"/>
                  </a:lnTo>
                  <a:lnTo>
                    <a:pt x="124" y="54"/>
                  </a:lnTo>
                  <a:lnTo>
                    <a:pt x="132" y="52"/>
                  </a:lnTo>
                  <a:lnTo>
                    <a:pt x="140" y="47"/>
                  </a:lnTo>
                  <a:lnTo>
                    <a:pt x="146" y="41"/>
                  </a:lnTo>
                  <a:lnTo>
                    <a:pt x="147" y="36"/>
                  </a:lnTo>
                  <a:lnTo>
                    <a:pt x="149" y="31"/>
                  </a:lnTo>
                  <a:lnTo>
                    <a:pt x="156" y="27"/>
                  </a:lnTo>
                  <a:lnTo>
                    <a:pt x="164" y="23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5" y="24"/>
                  </a:lnTo>
                  <a:lnTo>
                    <a:pt x="197" y="32"/>
                  </a:lnTo>
                  <a:lnTo>
                    <a:pt x="202" y="38"/>
                  </a:lnTo>
                  <a:lnTo>
                    <a:pt x="206" y="44"/>
                  </a:lnTo>
                  <a:lnTo>
                    <a:pt x="209" y="49"/>
                  </a:lnTo>
                  <a:lnTo>
                    <a:pt x="214" y="55"/>
                  </a:lnTo>
                  <a:lnTo>
                    <a:pt x="221" y="60"/>
                  </a:lnTo>
                  <a:lnTo>
                    <a:pt x="227" y="61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46" y="46"/>
                  </a:lnTo>
                  <a:lnTo>
                    <a:pt x="256" y="46"/>
                  </a:lnTo>
                  <a:lnTo>
                    <a:pt x="263" y="49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1" y="59"/>
                  </a:lnTo>
                  <a:lnTo>
                    <a:pt x="281" y="61"/>
                  </a:lnTo>
                  <a:lnTo>
                    <a:pt x="288" y="62"/>
                  </a:lnTo>
                  <a:lnTo>
                    <a:pt x="296" y="62"/>
                  </a:lnTo>
                  <a:lnTo>
                    <a:pt x="304" y="63"/>
                  </a:lnTo>
                  <a:lnTo>
                    <a:pt x="311" y="63"/>
                  </a:lnTo>
                  <a:lnTo>
                    <a:pt x="318" y="63"/>
                  </a:lnTo>
                  <a:lnTo>
                    <a:pt x="321" y="64"/>
                  </a:lnTo>
                  <a:lnTo>
                    <a:pt x="323" y="67"/>
                  </a:lnTo>
                  <a:lnTo>
                    <a:pt x="321" y="69"/>
                  </a:lnTo>
                  <a:lnTo>
                    <a:pt x="319" y="72"/>
                  </a:lnTo>
                  <a:lnTo>
                    <a:pt x="322" y="72"/>
                  </a:lnTo>
                  <a:lnTo>
                    <a:pt x="329" y="72"/>
                  </a:lnTo>
                  <a:lnTo>
                    <a:pt x="335" y="74"/>
                  </a:lnTo>
                  <a:lnTo>
                    <a:pt x="339" y="78"/>
                  </a:lnTo>
                  <a:lnTo>
                    <a:pt x="345" y="83"/>
                  </a:lnTo>
                  <a:lnTo>
                    <a:pt x="349" y="86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45" y="89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43" y="97"/>
                  </a:lnTo>
                  <a:lnTo>
                    <a:pt x="352" y="100"/>
                  </a:lnTo>
                  <a:lnTo>
                    <a:pt x="361" y="102"/>
                  </a:lnTo>
                  <a:lnTo>
                    <a:pt x="361" y="105"/>
                  </a:lnTo>
                  <a:lnTo>
                    <a:pt x="357" y="107"/>
                  </a:lnTo>
                  <a:lnTo>
                    <a:pt x="353" y="108"/>
                  </a:lnTo>
                  <a:lnTo>
                    <a:pt x="351" y="110"/>
                  </a:lnTo>
                  <a:lnTo>
                    <a:pt x="351" y="115"/>
                  </a:lnTo>
                  <a:lnTo>
                    <a:pt x="350" y="118"/>
                  </a:lnTo>
                  <a:lnTo>
                    <a:pt x="349" y="123"/>
                  </a:lnTo>
                  <a:lnTo>
                    <a:pt x="349" y="127"/>
                  </a:lnTo>
                  <a:lnTo>
                    <a:pt x="353" y="132"/>
                  </a:lnTo>
                  <a:lnTo>
                    <a:pt x="361" y="135"/>
                  </a:lnTo>
                  <a:lnTo>
                    <a:pt x="371" y="133"/>
                  </a:lnTo>
                  <a:lnTo>
                    <a:pt x="377" y="133"/>
                  </a:lnTo>
                  <a:lnTo>
                    <a:pt x="384" y="136"/>
                  </a:lnTo>
                  <a:lnTo>
                    <a:pt x="392" y="143"/>
                  </a:lnTo>
                  <a:lnTo>
                    <a:pt x="400" y="150"/>
                  </a:lnTo>
                  <a:lnTo>
                    <a:pt x="407" y="152"/>
                  </a:lnTo>
                  <a:lnTo>
                    <a:pt x="409" y="150"/>
                  </a:lnTo>
                  <a:lnTo>
                    <a:pt x="406" y="144"/>
                  </a:lnTo>
                  <a:lnTo>
                    <a:pt x="403" y="139"/>
                  </a:lnTo>
                  <a:lnTo>
                    <a:pt x="403" y="137"/>
                  </a:lnTo>
                  <a:lnTo>
                    <a:pt x="409" y="139"/>
                  </a:lnTo>
                  <a:lnTo>
                    <a:pt x="414" y="140"/>
                  </a:lnTo>
                  <a:lnTo>
                    <a:pt x="421" y="142"/>
                  </a:lnTo>
                  <a:lnTo>
                    <a:pt x="429" y="143"/>
                  </a:lnTo>
                  <a:lnTo>
                    <a:pt x="436" y="143"/>
                  </a:lnTo>
                  <a:lnTo>
                    <a:pt x="442" y="144"/>
                  </a:lnTo>
                  <a:lnTo>
                    <a:pt x="447" y="145"/>
                  </a:lnTo>
                  <a:lnTo>
                    <a:pt x="450" y="146"/>
                  </a:lnTo>
                  <a:lnTo>
                    <a:pt x="451" y="148"/>
                  </a:lnTo>
                  <a:lnTo>
                    <a:pt x="450" y="152"/>
                  </a:lnTo>
                  <a:lnTo>
                    <a:pt x="451" y="154"/>
                  </a:lnTo>
                  <a:lnTo>
                    <a:pt x="453" y="155"/>
                  </a:lnTo>
                  <a:lnTo>
                    <a:pt x="457" y="155"/>
                  </a:lnTo>
                  <a:lnTo>
                    <a:pt x="461" y="155"/>
                  </a:lnTo>
                  <a:lnTo>
                    <a:pt x="466" y="153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0" y="153"/>
                  </a:lnTo>
                  <a:lnTo>
                    <a:pt x="501" y="154"/>
                  </a:lnTo>
                  <a:lnTo>
                    <a:pt x="509" y="158"/>
                  </a:lnTo>
                  <a:lnTo>
                    <a:pt x="511" y="163"/>
                  </a:lnTo>
                  <a:lnTo>
                    <a:pt x="508" y="169"/>
                  </a:lnTo>
                  <a:lnTo>
                    <a:pt x="501" y="173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501" y="183"/>
                  </a:lnTo>
                  <a:lnTo>
                    <a:pt x="505" y="186"/>
                  </a:lnTo>
                  <a:lnTo>
                    <a:pt x="510" y="191"/>
                  </a:lnTo>
                  <a:lnTo>
                    <a:pt x="511" y="196"/>
                  </a:lnTo>
                  <a:lnTo>
                    <a:pt x="511" y="200"/>
                  </a:lnTo>
                  <a:lnTo>
                    <a:pt x="509" y="204"/>
                  </a:lnTo>
                  <a:lnTo>
                    <a:pt x="505" y="207"/>
                  </a:lnTo>
                  <a:lnTo>
                    <a:pt x="501" y="209"/>
                  </a:lnTo>
                  <a:lnTo>
                    <a:pt x="497" y="212"/>
                  </a:lnTo>
                  <a:lnTo>
                    <a:pt x="497" y="214"/>
                  </a:lnTo>
                  <a:lnTo>
                    <a:pt x="499" y="219"/>
                  </a:lnTo>
                  <a:lnTo>
                    <a:pt x="505" y="223"/>
                  </a:lnTo>
                  <a:lnTo>
                    <a:pt x="511" y="228"/>
                  </a:lnTo>
                  <a:lnTo>
                    <a:pt x="514" y="234"/>
                  </a:lnTo>
                  <a:lnTo>
                    <a:pt x="514" y="239"/>
                  </a:lnTo>
                  <a:lnTo>
                    <a:pt x="511" y="244"/>
                  </a:lnTo>
                  <a:lnTo>
                    <a:pt x="506" y="248"/>
                  </a:lnTo>
                  <a:lnTo>
                    <a:pt x="503" y="249"/>
                  </a:lnTo>
                  <a:lnTo>
                    <a:pt x="501" y="249"/>
                  </a:lnTo>
                  <a:lnTo>
                    <a:pt x="495" y="245"/>
                  </a:lnTo>
                  <a:lnTo>
                    <a:pt x="487" y="242"/>
                  </a:lnTo>
                  <a:lnTo>
                    <a:pt x="480" y="238"/>
                  </a:lnTo>
                  <a:lnTo>
                    <a:pt x="474" y="235"/>
                  </a:lnTo>
                  <a:lnTo>
                    <a:pt x="468" y="231"/>
                  </a:lnTo>
                  <a:lnTo>
                    <a:pt x="465" y="229"/>
                  </a:lnTo>
                  <a:lnTo>
                    <a:pt x="460" y="228"/>
                  </a:lnTo>
                  <a:lnTo>
                    <a:pt x="456" y="226"/>
                  </a:lnTo>
                  <a:lnTo>
                    <a:pt x="449" y="223"/>
                  </a:lnTo>
                  <a:lnTo>
                    <a:pt x="440" y="220"/>
                  </a:lnTo>
                  <a:lnTo>
                    <a:pt x="432" y="219"/>
                  </a:lnTo>
                  <a:lnTo>
                    <a:pt x="425" y="220"/>
                  </a:lnTo>
                  <a:lnTo>
                    <a:pt x="421" y="224"/>
                  </a:lnTo>
                  <a:lnTo>
                    <a:pt x="421" y="230"/>
                  </a:lnTo>
                  <a:lnTo>
                    <a:pt x="423" y="236"/>
                  </a:lnTo>
                  <a:lnTo>
                    <a:pt x="428" y="243"/>
                  </a:lnTo>
                  <a:lnTo>
                    <a:pt x="435" y="251"/>
                  </a:lnTo>
                  <a:lnTo>
                    <a:pt x="440" y="254"/>
                  </a:lnTo>
                  <a:lnTo>
                    <a:pt x="443" y="259"/>
                  </a:lnTo>
                  <a:lnTo>
                    <a:pt x="449" y="262"/>
                  </a:lnTo>
                  <a:lnTo>
                    <a:pt x="453" y="265"/>
                  </a:lnTo>
                  <a:lnTo>
                    <a:pt x="459" y="268"/>
                  </a:lnTo>
                  <a:lnTo>
                    <a:pt x="465" y="271"/>
                  </a:lnTo>
                  <a:lnTo>
                    <a:pt x="471" y="272"/>
                  </a:lnTo>
                  <a:lnTo>
                    <a:pt x="476" y="273"/>
                  </a:lnTo>
                  <a:lnTo>
                    <a:pt x="487" y="275"/>
                  </a:lnTo>
                  <a:lnTo>
                    <a:pt x="495" y="277"/>
                  </a:lnTo>
                  <a:lnTo>
                    <a:pt x="501" y="281"/>
                  </a:lnTo>
                  <a:lnTo>
                    <a:pt x="505" y="286"/>
                  </a:lnTo>
                  <a:lnTo>
                    <a:pt x="512" y="289"/>
                  </a:lnTo>
                  <a:lnTo>
                    <a:pt x="520" y="291"/>
                  </a:lnTo>
                  <a:lnTo>
                    <a:pt x="528" y="294"/>
                  </a:lnTo>
                  <a:lnTo>
                    <a:pt x="533" y="301"/>
                  </a:lnTo>
                  <a:lnTo>
                    <a:pt x="534" y="307"/>
                  </a:lnTo>
                  <a:lnTo>
                    <a:pt x="533" y="311"/>
                  </a:lnTo>
                  <a:lnTo>
                    <a:pt x="533" y="315"/>
                  </a:lnTo>
                  <a:lnTo>
                    <a:pt x="536" y="324"/>
                  </a:lnTo>
                  <a:lnTo>
                    <a:pt x="541" y="332"/>
                  </a:lnTo>
                  <a:lnTo>
                    <a:pt x="543" y="337"/>
                  </a:lnTo>
                  <a:lnTo>
                    <a:pt x="544" y="342"/>
                  </a:lnTo>
                  <a:lnTo>
                    <a:pt x="548" y="345"/>
                  </a:lnTo>
                  <a:lnTo>
                    <a:pt x="552" y="350"/>
                  </a:lnTo>
                  <a:lnTo>
                    <a:pt x="556" y="354"/>
                  </a:lnTo>
                  <a:lnTo>
                    <a:pt x="555" y="357"/>
                  </a:lnTo>
                  <a:lnTo>
                    <a:pt x="549" y="356"/>
                  </a:lnTo>
                  <a:lnTo>
                    <a:pt x="544" y="352"/>
                  </a:lnTo>
                  <a:lnTo>
                    <a:pt x="541" y="349"/>
                  </a:lnTo>
                  <a:lnTo>
                    <a:pt x="535" y="345"/>
                  </a:lnTo>
                  <a:lnTo>
                    <a:pt x="525" y="345"/>
                  </a:lnTo>
                  <a:lnTo>
                    <a:pt x="513" y="348"/>
                  </a:lnTo>
                  <a:lnTo>
                    <a:pt x="505" y="349"/>
                  </a:lnTo>
                  <a:lnTo>
                    <a:pt x="499" y="349"/>
                  </a:lnTo>
                  <a:lnTo>
                    <a:pt x="493" y="345"/>
                  </a:lnTo>
                  <a:lnTo>
                    <a:pt x="488" y="343"/>
                  </a:lnTo>
                  <a:lnTo>
                    <a:pt x="483" y="342"/>
                  </a:lnTo>
                  <a:lnTo>
                    <a:pt x="478" y="340"/>
                  </a:lnTo>
                  <a:lnTo>
                    <a:pt x="472" y="339"/>
                  </a:lnTo>
                  <a:lnTo>
                    <a:pt x="466" y="337"/>
                  </a:lnTo>
                  <a:lnTo>
                    <a:pt x="461" y="337"/>
                  </a:lnTo>
                  <a:lnTo>
                    <a:pt x="457" y="337"/>
                  </a:lnTo>
                  <a:lnTo>
                    <a:pt x="453" y="337"/>
                  </a:lnTo>
                  <a:lnTo>
                    <a:pt x="451" y="340"/>
                  </a:lnTo>
                  <a:lnTo>
                    <a:pt x="455" y="343"/>
                  </a:lnTo>
                  <a:lnTo>
                    <a:pt x="463" y="347"/>
                  </a:lnTo>
                  <a:lnTo>
                    <a:pt x="476" y="352"/>
                  </a:lnTo>
                  <a:lnTo>
                    <a:pt x="485" y="355"/>
                  </a:lnTo>
                  <a:lnTo>
                    <a:pt x="490" y="357"/>
                  </a:lnTo>
                  <a:lnTo>
                    <a:pt x="496" y="358"/>
                  </a:lnTo>
                  <a:lnTo>
                    <a:pt x="499" y="358"/>
                  </a:lnTo>
                  <a:lnTo>
                    <a:pt x="503" y="359"/>
                  </a:lnTo>
                  <a:lnTo>
                    <a:pt x="506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7" y="367"/>
                  </a:lnTo>
                  <a:lnTo>
                    <a:pt x="525" y="371"/>
                  </a:lnTo>
                  <a:lnTo>
                    <a:pt x="533" y="374"/>
                  </a:lnTo>
                  <a:lnTo>
                    <a:pt x="539" y="379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21" name="Freeform 177"/>
            <p:cNvSpPr/>
            <p:nvPr/>
          </p:nvSpPr>
          <p:spPr bwMode="auto">
            <a:xfrm>
              <a:off x="1668463" y="1762125"/>
              <a:ext cx="157162" cy="142875"/>
            </a:xfrm>
            <a:custGeom>
              <a:avLst/>
              <a:gdLst>
                <a:gd name="T0" fmla="*/ 2147483647 w 148"/>
                <a:gd name="T1" fmla="*/ 2147483647 h 146"/>
                <a:gd name="T2" fmla="*/ 2147483647 w 148"/>
                <a:gd name="T3" fmla="*/ 2147483647 h 146"/>
                <a:gd name="T4" fmla="*/ 2147483647 w 148"/>
                <a:gd name="T5" fmla="*/ 2147483647 h 146"/>
                <a:gd name="T6" fmla="*/ 2147483647 w 148"/>
                <a:gd name="T7" fmla="*/ 2147483647 h 146"/>
                <a:gd name="T8" fmla="*/ 2147483647 w 148"/>
                <a:gd name="T9" fmla="*/ 2147483647 h 146"/>
                <a:gd name="T10" fmla="*/ 2147483647 w 148"/>
                <a:gd name="T11" fmla="*/ 2147483647 h 146"/>
                <a:gd name="T12" fmla="*/ 2147483647 w 148"/>
                <a:gd name="T13" fmla="*/ 2147483647 h 146"/>
                <a:gd name="T14" fmla="*/ 2147483647 w 148"/>
                <a:gd name="T15" fmla="*/ 2147483647 h 146"/>
                <a:gd name="T16" fmla="*/ 2147483647 w 148"/>
                <a:gd name="T17" fmla="*/ 2147483647 h 146"/>
                <a:gd name="T18" fmla="*/ 2147483647 w 148"/>
                <a:gd name="T19" fmla="*/ 0 h 146"/>
                <a:gd name="T20" fmla="*/ 2147483647 w 148"/>
                <a:gd name="T21" fmla="*/ 2147483647 h 146"/>
                <a:gd name="T22" fmla="*/ 2147483647 w 148"/>
                <a:gd name="T23" fmla="*/ 2147483647 h 146"/>
                <a:gd name="T24" fmla="*/ 2147483647 w 148"/>
                <a:gd name="T25" fmla="*/ 2147483647 h 146"/>
                <a:gd name="T26" fmla="*/ 2147483647 w 148"/>
                <a:gd name="T27" fmla="*/ 2147483647 h 146"/>
                <a:gd name="T28" fmla="*/ 2147483647 w 148"/>
                <a:gd name="T29" fmla="*/ 2147483647 h 146"/>
                <a:gd name="T30" fmla="*/ 2147483647 w 148"/>
                <a:gd name="T31" fmla="*/ 2147483647 h 146"/>
                <a:gd name="T32" fmla="*/ 2147483647 w 148"/>
                <a:gd name="T33" fmla="*/ 2147483647 h 146"/>
                <a:gd name="T34" fmla="*/ 2147483647 w 148"/>
                <a:gd name="T35" fmla="*/ 2147483647 h 146"/>
                <a:gd name="T36" fmla="*/ 2147483647 w 148"/>
                <a:gd name="T37" fmla="*/ 2147483647 h 146"/>
                <a:gd name="T38" fmla="*/ 2147483647 w 148"/>
                <a:gd name="T39" fmla="*/ 2147483647 h 146"/>
                <a:gd name="T40" fmla="*/ 2147483647 w 148"/>
                <a:gd name="T41" fmla="*/ 2147483647 h 146"/>
                <a:gd name="T42" fmla="*/ 2147483647 w 148"/>
                <a:gd name="T43" fmla="*/ 2147483647 h 146"/>
                <a:gd name="T44" fmla="*/ 2147483647 w 148"/>
                <a:gd name="T45" fmla="*/ 2147483647 h 146"/>
                <a:gd name="T46" fmla="*/ 2147483647 w 148"/>
                <a:gd name="T47" fmla="*/ 2147483647 h 146"/>
                <a:gd name="T48" fmla="*/ 2147483647 w 148"/>
                <a:gd name="T49" fmla="*/ 2147483647 h 146"/>
                <a:gd name="T50" fmla="*/ 2147483647 w 148"/>
                <a:gd name="T51" fmla="*/ 2147483647 h 146"/>
                <a:gd name="T52" fmla="*/ 2147483647 w 148"/>
                <a:gd name="T53" fmla="*/ 2147483647 h 146"/>
                <a:gd name="T54" fmla="*/ 2147483647 w 148"/>
                <a:gd name="T55" fmla="*/ 2147483647 h 146"/>
                <a:gd name="T56" fmla="*/ 2147483647 w 148"/>
                <a:gd name="T57" fmla="*/ 2147483647 h 146"/>
                <a:gd name="T58" fmla="*/ 2147483647 w 148"/>
                <a:gd name="T59" fmla="*/ 2147483647 h 146"/>
                <a:gd name="T60" fmla="*/ 2147483647 w 148"/>
                <a:gd name="T61" fmla="*/ 2147483647 h 146"/>
                <a:gd name="T62" fmla="*/ 2147483647 w 148"/>
                <a:gd name="T63" fmla="*/ 2147483647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"/>
                <a:gd name="T97" fmla="*/ 0 h 146"/>
                <a:gd name="T98" fmla="*/ 148 w 148"/>
                <a:gd name="T99" fmla="*/ 146 h 1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" h="146">
                  <a:moveTo>
                    <a:pt x="148" y="71"/>
                  </a:moveTo>
                  <a:lnTo>
                    <a:pt x="146" y="67"/>
                  </a:lnTo>
                  <a:lnTo>
                    <a:pt x="145" y="56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5" y="32"/>
                  </a:lnTo>
                  <a:lnTo>
                    <a:pt x="111" y="26"/>
                  </a:lnTo>
                  <a:lnTo>
                    <a:pt x="108" y="20"/>
                  </a:lnTo>
                  <a:lnTo>
                    <a:pt x="104" y="14"/>
                  </a:lnTo>
                  <a:lnTo>
                    <a:pt x="95" y="12"/>
                  </a:lnTo>
                  <a:lnTo>
                    <a:pt x="88" y="10"/>
                  </a:lnTo>
                  <a:lnTo>
                    <a:pt x="82" y="9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1" y="71"/>
                  </a:lnTo>
                  <a:lnTo>
                    <a:pt x="3" y="82"/>
                  </a:lnTo>
                  <a:lnTo>
                    <a:pt x="0" y="90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11" y="107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5" y="144"/>
                  </a:lnTo>
                  <a:lnTo>
                    <a:pt x="20" y="146"/>
                  </a:lnTo>
                  <a:lnTo>
                    <a:pt x="27" y="143"/>
                  </a:lnTo>
                  <a:lnTo>
                    <a:pt x="32" y="139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4" y="143"/>
                  </a:lnTo>
                  <a:lnTo>
                    <a:pt x="50" y="146"/>
                  </a:lnTo>
                  <a:lnTo>
                    <a:pt x="55" y="145"/>
                  </a:lnTo>
                  <a:lnTo>
                    <a:pt x="60" y="135"/>
                  </a:lnTo>
                  <a:lnTo>
                    <a:pt x="66" y="124"/>
                  </a:lnTo>
                  <a:lnTo>
                    <a:pt x="75" y="119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87" y="104"/>
                  </a:lnTo>
                  <a:lnTo>
                    <a:pt x="87" y="99"/>
                  </a:lnTo>
                  <a:lnTo>
                    <a:pt x="91" y="96"/>
                  </a:lnTo>
                  <a:lnTo>
                    <a:pt x="104" y="92"/>
                  </a:lnTo>
                  <a:lnTo>
                    <a:pt x="112" y="90"/>
                  </a:lnTo>
                  <a:lnTo>
                    <a:pt x="120" y="89"/>
                  </a:lnTo>
                  <a:lnTo>
                    <a:pt x="128" y="86"/>
                  </a:lnTo>
                  <a:lnTo>
                    <a:pt x="135" y="84"/>
                  </a:lnTo>
                  <a:lnTo>
                    <a:pt x="140" y="82"/>
                  </a:lnTo>
                  <a:lnTo>
                    <a:pt x="144" y="78"/>
                  </a:lnTo>
                  <a:lnTo>
                    <a:pt x="146" y="75"/>
                  </a:lnTo>
                  <a:lnTo>
                    <a:pt x="148" y="71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22" name="Freeform 178"/>
            <p:cNvSpPr/>
            <p:nvPr/>
          </p:nvSpPr>
          <p:spPr bwMode="auto">
            <a:xfrm>
              <a:off x="1835150" y="1708150"/>
              <a:ext cx="142875" cy="92075"/>
            </a:xfrm>
            <a:custGeom>
              <a:avLst/>
              <a:gdLst>
                <a:gd name="T0" fmla="*/ 2147483647 w 133"/>
                <a:gd name="T1" fmla="*/ 2147483647 h 91"/>
                <a:gd name="T2" fmla="*/ 2147483647 w 133"/>
                <a:gd name="T3" fmla="*/ 2147483647 h 91"/>
                <a:gd name="T4" fmla="*/ 2147483647 w 133"/>
                <a:gd name="T5" fmla="*/ 2147483647 h 91"/>
                <a:gd name="T6" fmla="*/ 2147483647 w 133"/>
                <a:gd name="T7" fmla="*/ 2147483647 h 91"/>
                <a:gd name="T8" fmla="*/ 2147483647 w 133"/>
                <a:gd name="T9" fmla="*/ 2147483647 h 91"/>
                <a:gd name="T10" fmla="*/ 2147483647 w 133"/>
                <a:gd name="T11" fmla="*/ 2147483647 h 91"/>
                <a:gd name="T12" fmla="*/ 2147483647 w 133"/>
                <a:gd name="T13" fmla="*/ 2147483647 h 91"/>
                <a:gd name="T14" fmla="*/ 2147483647 w 133"/>
                <a:gd name="T15" fmla="*/ 2147483647 h 91"/>
                <a:gd name="T16" fmla="*/ 2147483647 w 133"/>
                <a:gd name="T17" fmla="*/ 2147483647 h 91"/>
                <a:gd name="T18" fmla="*/ 2147483647 w 133"/>
                <a:gd name="T19" fmla="*/ 2147483647 h 91"/>
                <a:gd name="T20" fmla="*/ 2147483647 w 133"/>
                <a:gd name="T21" fmla="*/ 2147483647 h 91"/>
                <a:gd name="T22" fmla="*/ 2147483647 w 133"/>
                <a:gd name="T23" fmla="*/ 2147483647 h 91"/>
                <a:gd name="T24" fmla="*/ 2147483647 w 133"/>
                <a:gd name="T25" fmla="*/ 2147483647 h 91"/>
                <a:gd name="T26" fmla="*/ 2147483647 w 133"/>
                <a:gd name="T27" fmla="*/ 2147483647 h 91"/>
                <a:gd name="T28" fmla="*/ 2147483647 w 133"/>
                <a:gd name="T29" fmla="*/ 2147483647 h 91"/>
                <a:gd name="T30" fmla="*/ 2147483647 w 133"/>
                <a:gd name="T31" fmla="*/ 2147483647 h 91"/>
                <a:gd name="T32" fmla="*/ 2147483647 w 133"/>
                <a:gd name="T33" fmla="*/ 2147483647 h 91"/>
                <a:gd name="T34" fmla="*/ 2147483647 w 133"/>
                <a:gd name="T35" fmla="*/ 2147483647 h 91"/>
                <a:gd name="T36" fmla="*/ 2147483647 w 133"/>
                <a:gd name="T37" fmla="*/ 2147483647 h 91"/>
                <a:gd name="T38" fmla="*/ 2147483647 w 133"/>
                <a:gd name="T39" fmla="*/ 2147483647 h 91"/>
                <a:gd name="T40" fmla="*/ 2147483647 w 133"/>
                <a:gd name="T41" fmla="*/ 2147483647 h 91"/>
                <a:gd name="T42" fmla="*/ 2147483647 w 133"/>
                <a:gd name="T43" fmla="*/ 2147483647 h 91"/>
                <a:gd name="T44" fmla="*/ 2147483647 w 133"/>
                <a:gd name="T45" fmla="*/ 2147483647 h 91"/>
                <a:gd name="T46" fmla="*/ 2147483647 w 133"/>
                <a:gd name="T47" fmla="*/ 2147483647 h 91"/>
                <a:gd name="T48" fmla="*/ 2147483647 w 133"/>
                <a:gd name="T49" fmla="*/ 2147483647 h 91"/>
                <a:gd name="T50" fmla="*/ 2147483647 w 133"/>
                <a:gd name="T51" fmla="*/ 2147483647 h 91"/>
                <a:gd name="T52" fmla="*/ 2147483647 w 133"/>
                <a:gd name="T53" fmla="*/ 2147483647 h 91"/>
                <a:gd name="T54" fmla="*/ 2147483647 w 133"/>
                <a:gd name="T55" fmla="*/ 2147483647 h 91"/>
                <a:gd name="T56" fmla="*/ 0 w 133"/>
                <a:gd name="T57" fmla="*/ 2147483647 h 91"/>
                <a:gd name="T58" fmla="*/ 2147483647 w 133"/>
                <a:gd name="T59" fmla="*/ 2147483647 h 91"/>
                <a:gd name="T60" fmla="*/ 2147483647 w 133"/>
                <a:gd name="T61" fmla="*/ 2147483647 h 91"/>
                <a:gd name="T62" fmla="*/ 2147483647 w 133"/>
                <a:gd name="T63" fmla="*/ 2147483647 h 91"/>
                <a:gd name="T64" fmla="*/ 2147483647 w 133"/>
                <a:gd name="T65" fmla="*/ 2147483647 h 91"/>
                <a:gd name="T66" fmla="*/ 2147483647 w 133"/>
                <a:gd name="T67" fmla="*/ 2147483647 h 91"/>
                <a:gd name="T68" fmla="*/ 2147483647 w 133"/>
                <a:gd name="T69" fmla="*/ 0 h 91"/>
                <a:gd name="T70" fmla="*/ 2147483647 w 133"/>
                <a:gd name="T71" fmla="*/ 2147483647 h 91"/>
                <a:gd name="T72" fmla="*/ 2147483647 w 133"/>
                <a:gd name="T73" fmla="*/ 2147483647 h 91"/>
                <a:gd name="T74" fmla="*/ 2147483647 w 133"/>
                <a:gd name="T75" fmla="*/ 2147483647 h 91"/>
                <a:gd name="T76" fmla="*/ 2147483647 w 133"/>
                <a:gd name="T77" fmla="*/ 2147483647 h 91"/>
                <a:gd name="T78" fmla="*/ 2147483647 w 133"/>
                <a:gd name="T79" fmla="*/ 2147483647 h 91"/>
                <a:gd name="T80" fmla="*/ 2147483647 w 133"/>
                <a:gd name="T81" fmla="*/ 2147483647 h 91"/>
                <a:gd name="T82" fmla="*/ 2147483647 w 133"/>
                <a:gd name="T83" fmla="*/ 2147483647 h 91"/>
                <a:gd name="T84" fmla="*/ 2147483647 w 133"/>
                <a:gd name="T85" fmla="*/ 2147483647 h 91"/>
                <a:gd name="T86" fmla="*/ 2147483647 w 133"/>
                <a:gd name="T87" fmla="*/ 2147483647 h 91"/>
                <a:gd name="T88" fmla="*/ 2147483647 w 133"/>
                <a:gd name="T89" fmla="*/ 2147483647 h 91"/>
                <a:gd name="T90" fmla="*/ 2147483647 w 133"/>
                <a:gd name="T91" fmla="*/ 2147483647 h 91"/>
                <a:gd name="T92" fmla="*/ 2147483647 w 133"/>
                <a:gd name="T93" fmla="*/ 2147483647 h 91"/>
                <a:gd name="T94" fmla="*/ 2147483647 w 133"/>
                <a:gd name="T95" fmla="*/ 2147483647 h 91"/>
                <a:gd name="T96" fmla="*/ 2147483647 w 133"/>
                <a:gd name="T97" fmla="*/ 2147483647 h 91"/>
                <a:gd name="T98" fmla="*/ 2147483647 w 133"/>
                <a:gd name="T99" fmla="*/ 2147483647 h 91"/>
                <a:gd name="T100" fmla="*/ 2147483647 w 133"/>
                <a:gd name="T101" fmla="*/ 2147483647 h 91"/>
                <a:gd name="T102" fmla="*/ 2147483647 w 133"/>
                <a:gd name="T103" fmla="*/ 2147483647 h 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3"/>
                <a:gd name="T157" fmla="*/ 0 h 91"/>
                <a:gd name="T158" fmla="*/ 133 w 133"/>
                <a:gd name="T159" fmla="*/ 91 h 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23" name="Freeform 179"/>
            <p:cNvSpPr/>
            <p:nvPr/>
          </p:nvSpPr>
          <p:spPr bwMode="auto">
            <a:xfrm>
              <a:off x="1774825" y="1658938"/>
              <a:ext cx="109538" cy="61912"/>
            </a:xfrm>
            <a:custGeom>
              <a:avLst/>
              <a:gdLst>
                <a:gd name="T0" fmla="*/ 2147483647 w 102"/>
                <a:gd name="T1" fmla="*/ 2147483647 h 60"/>
                <a:gd name="T2" fmla="*/ 2147483647 w 102"/>
                <a:gd name="T3" fmla="*/ 2147483647 h 60"/>
                <a:gd name="T4" fmla="*/ 2147483647 w 102"/>
                <a:gd name="T5" fmla="*/ 2147483647 h 60"/>
                <a:gd name="T6" fmla="*/ 2147483647 w 102"/>
                <a:gd name="T7" fmla="*/ 2147483647 h 60"/>
                <a:gd name="T8" fmla="*/ 2147483647 w 102"/>
                <a:gd name="T9" fmla="*/ 2147483647 h 60"/>
                <a:gd name="T10" fmla="*/ 2147483647 w 102"/>
                <a:gd name="T11" fmla="*/ 2147483647 h 60"/>
                <a:gd name="T12" fmla="*/ 2147483647 w 102"/>
                <a:gd name="T13" fmla="*/ 2147483647 h 60"/>
                <a:gd name="T14" fmla="*/ 2147483647 w 102"/>
                <a:gd name="T15" fmla="*/ 2147483647 h 60"/>
                <a:gd name="T16" fmla="*/ 2147483647 w 102"/>
                <a:gd name="T17" fmla="*/ 2147483647 h 60"/>
                <a:gd name="T18" fmla="*/ 2147483647 w 102"/>
                <a:gd name="T19" fmla="*/ 2147483647 h 60"/>
                <a:gd name="T20" fmla="*/ 2147483647 w 102"/>
                <a:gd name="T21" fmla="*/ 2147483647 h 60"/>
                <a:gd name="T22" fmla="*/ 2147483647 w 102"/>
                <a:gd name="T23" fmla="*/ 2147483647 h 60"/>
                <a:gd name="T24" fmla="*/ 2147483647 w 102"/>
                <a:gd name="T25" fmla="*/ 2147483647 h 60"/>
                <a:gd name="T26" fmla="*/ 2147483647 w 102"/>
                <a:gd name="T27" fmla="*/ 2147483647 h 60"/>
                <a:gd name="T28" fmla="*/ 2147483647 w 102"/>
                <a:gd name="T29" fmla="*/ 2147483647 h 60"/>
                <a:gd name="T30" fmla="*/ 2147483647 w 102"/>
                <a:gd name="T31" fmla="*/ 2147483647 h 60"/>
                <a:gd name="T32" fmla="*/ 2147483647 w 102"/>
                <a:gd name="T33" fmla="*/ 2147483647 h 60"/>
                <a:gd name="T34" fmla="*/ 2147483647 w 102"/>
                <a:gd name="T35" fmla="*/ 2147483647 h 60"/>
                <a:gd name="T36" fmla="*/ 2147483647 w 102"/>
                <a:gd name="T37" fmla="*/ 2147483647 h 60"/>
                <a:gd name="T38" fmla="*/ 2147483647 w 102"/>
                <a:gd name="T39" fmla="*/ 2147483647 h 60"/>
                <a:gd name="T40" fmla="*/ 2147483647 w 102"/>
                <a:gd name="T41" fmla="*/ 2147483647 h 60"/>
                <a:gd name="T42" fmla="*/ 2147483647 w 102"/>
                <a:gd name="T43" fmla="*/ 2147483647 h 60"/>
                <a:gd name="T44" fmla="*/ 2147483647 w 102"/>
                <a:gd name="T45" fmla="*/ 2147483647 h 60"/>
                <a:gd name="T46" fmla="*/ 0 w 102"/>
                <a:gd name="T47" fmla="*/ 2147483647 h 60"/>
                <a:gd name="T48" fmla="*/ 2147483647 w 102"/>
                <a:gd name="T49" fmla="*/ 2147483647 h 60"/>
                <a:gd name="T50" fmla="*/ 2147483647 w 102"/>
                <a:gd name="T51" fmla="*/ 2147483647 h 60"/>
                <a:gd name="T52" fmla="*/ 2147483647 w 102"/>
                <a:gd name="T53" fmla="*/ 2147483647 h 60"/>
                <a:gd name="T54" fmla="*/ 2147483647 w 102"/>
                <a:gd name="T55" fmla="*/ 2147483647 h 60"/>
                <a:gd name="T56" fmla="*/ 2147483647 w 102"/>
                <a:gd name="T57" fmla="*/ 2147483647 h 60"/>
                <a:gd name="T58" fmla="*/ 2147483647 w 102"/>
                <a:gd name="T59" fmla="*/ 2147483647 h 60"/>
                <a:gd name="T60" fmla="*/ 2147483647 w 102"/>
                <a:gd name="T61" fmla="*/ 2147483647 h 60"/>
                <a:gd name="T62" fmla="*/ 2147483647 w 102"/>
                <a:gd name="T63" fmla="*/ 2147483647 h 60"/>
                <a:gd name="T64" fmla="*/ 2147483647 w 102"/>
                <a:gd name="T65" fmla="*/ 0 h 60"/>
                <a:gd name="T66" fmla="*/ 2147483647 w 102"/>
                <a:gd name="T67" fmla="*/ 0 h 60"/>
                <a:gd name="T68" fmla="*/ 2147483647 w 102"/>
                <a:gd name="T69" fmla="*/ 0 h 60"/>
                <a:gd name="T70" fmla="*/ 2147483647 w 102"/>
                <a:gd name="T71" fmla="*/ 0 h 60"/>
                <a:gd name="T72" fmla="*/ 2147483647 w 102"/>
                <a:gd name="T73" fmla="*/ 0 h 60"/>
                <a:gd name="T74" fmla="*/ 2147483647 w 102"/>
                <a:gd name="T75" fmla="*/ 0 h 60"/>
                <a:gd name="T76" fmla="*/ 2147483647 w 102"/>
                <a:gd name="T77" fmla="*/ 2147483647 h 60"/>
                <a:gd name="T78" fmla="*/ 2147483647 w 102"/>
                <a:gd name="T79" fmla="*/ 2147483647 h 60"/>
                <a:gd name="T80" fmla="*/ 2147483647 w 102"/>
                <a:gd name="T81" fmla="*/ 2147483647 h 60"/>
                <a:gd name="T82" fmla="*/ 2147483647 w 102"/>
                <a:gd name="T83" fmla="*/ 2147483647 h 60"/>
                <a:gd name="T84" fmla="*/ 2147483647 w 102"/>
                <a:gd name="T85" fmla="*/ 2147483647 h 60"/>
                <a:gd name="T86" fmla="*/ 2147483647 w 102"/>
                <a:gd name="T87" fmla="*/ 2147483647 h 60"/>
                <a:gd name="T88" fmla="*/ 2147483647 w 102"/>
                <a:gd name="T89" fmla="*/ 2147483647 h 60"/>
                <a:gd name="T90" fmla="*/ 2147483647 w 102"/>
                <a:gd name="T91" fmla="*/ 2147483647 h 60"/>
                <a:gd name="T92" fmla="*/ 2147483647 w 102"/>
                <a:gd name="T93" fmla="*/ 2147483647 h 60"/>
                <a:gd name="T94" fmla="*/ 2147483647 w 102"/>
                <a:gd name="T95" fmla="*/ 2147483647 h 60"/>
                <a:gd name="T96" fmla="*/ 2147483647 w 102"/>
                <a:gd name="T97" fmla="*/ 2147483647 h 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2"/>
                <a:gd name="T148" fmla="*/ 0 h 60"/>
                <a:gd name="T149" fmla="*/ 102 w 102"/>
                <a:gd name="T150" fmla="*/ 60 h 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2" h="60">
                  <a:moveTo>
                    <a:pt x="76" y="40"/>
                  </a:moveTo>
                  <a:lnTo>
                    <a:pt x="75" y="41"/>
                  </a:lnTo>
                  <a:lnTo>
                    <a:pt x="72" y="45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8" y="27"/>
                  </a:lnTo>
                  <a:lnTo>
                    <a:pt x="56" y="31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3" y="47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5" y="19"/>
                  </a:lnTo>
                  <a:lnTo>
                    <a:pt x="46" y="12"/>
                  </a:lnTo>
                  <a:lnTo>
                    <a:pt x="55" y="7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1" y="24"/>
                  </a:lnTo>
                  <a:lnTo>
                    <a:pt x="89" y="31"/>
                  </a:lnTo>
                  <a:lnTo>
                    <a:pt x="86" y="35"/>
                  </a:lnTo>
                  <a:lnTo>
                    <a:pt x="81" y="39"/>
                  </a:lnTo>
                  <a:lnTo>
                    <a:pt x="76" y="4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24" name="Freeform 180"/>
            <p:cNvSpPr/>
            <p:nvPr/>
          </p:nvSpPr>
          <p:spPr bwMode="auto">
            <a:xfrm>
              <a:off x="1989138" y="1720850"/>
              <a:ext cx="90487" cy="79375"/>
            </a:xfrm>
            <a:custGeom>
              <a:avLst/>
              <a:gdLst>
                <a:gd name="T0" fmla="*/ 2147483647 w 86"/>
                <a:gd name="T1" fmla="*/ 2147483647 h 80"/>
                <a:gd name="T2" fmla="*/ 2147483647 w 86"/>
                <a:gd name="T3" fmla="*/ 0 h 80"/>
                <a:gd name="T4" fmla="*/ 2147483647 w 86"/>
                <a:gd name="T5" fmla="*/ 2147483647 h 80"/>
                <a:gd name="T6" fmla="*/ 2147483647 w 86"/>
                <a:gd name="T7" fmla="*/ 2147483647 h 80"/>
                <a:gd name="T8" fmla="*/ 2147483647 w 86"/>
                <a:gd name="T9" fmla="*/ 2147483647 h 80"/>
                <a:gd name="T10" fmla="*/ 2147483647 w 86"/>
                <a:gd name="T11" fmla="*/ 2147483647 h 80"/>
                <a:gd name="T12" fmla="*/ 2147483647 w 86"/>
                <a:gd name="T13" fmla="*/ 2147483647 h 80"/>
                <a:gd name="T14" fmla="*/ 2147483647 w 86"/>
                <a:gd name="T15" fmla="*/ 2147483647 h 80"/>
                <a:gd name="T16" fmla="*/ 2147483647 w 86"/>
                <a:gd name="T17" fmla="*/ 2147483647 h 80"/>
                <a:gd name="T18" fmla="*/ 2147483647 w 86"/>
                <a:gd name="T19" fmla="*/ 2147483647 h 80"/>
                <a:gd name="T20" fmla="*/ 2147483647 w 86"/>
                <a:gd name="T21" fmla="*/ 2147483647 h 80"/>
                <a:gd name="T22" fmla="*/ 2147483647 w 86"/>
                <a:gd name="T23" fmla="*/ 2147483647 h 80"/>
                <a:gd name="T24" fmla="*/ 2147483647 w 86"/>
                <a:gd name="T25" fmla="*/ 2147483647 h 80"/>
                <a:gd name="T26" fmla="*/ 2147483647 w 86"/>
                <a:gd name="T27" fmla="*/ 2147483647 h 80"/>
                <a:gd name="T28" fmla="*/ 2147483647 w 86"/>
                <a:gd name="T29" fmla="*/ 2147483647 h 80"/>
                <a:gd name="T30" fmla="*/ 2147483647 w 86"/>
                <a:gd name="T31" fmla="*/ 2147483647 h 80"/>
                <a:gd name="T32" fmla="*/ 2147483647 w 86"/>
                <a:gd name="T33" fmla="*/ 2147483647 h 80"/>
                <a:gd name="T34" fmla="*/ 2147483647 w 86"/>
                <a:gd name="T35" fmla="*/ 2147483647 h 80"/>
                <a:gd name="T36" fmla="*/ 2147483647 w 86"/>
                <a:gd name="T37" fmla="*/ 2147483647 h 80"/>
                <a:gd name="T38" fmla="*/ 2147483647 w 86"/>
                <a:gd name="T39" fmla="*/ 2147483647 h 80"/>
                <a:gd name="T40" fmla="*/ 2147483647 w 86"/>
                <a:gd name="T41" fmla="*/ 2147483647 h 80"/>
                <a:gd name="T42" fmla="*/ 2147483647 w 86"/>
                <a:gd name="T43" fmla="*/ 2147483647 h 80"/>
                <a:gd name="T44" fmla="*/ 2147483647 w 86"/>
                <a:gd name="T45" fmla="*/ 2147483647 h 80"/>
                <a:gd name="T46" fmla="*/ 2147483647 w 86"/>
                <a:gd name="T47" fmla="*/ 2147483647 h 80"/>
                <a:gd name="T48" fmla="*/ 2147483647 w 86"/>
                <a:gd name="T49" fmla="*/ 2147483647 h 80"/>
                <a:gd name="T50" fmla="*/ 2147483647 w 86"/>
                <a:gd name="T51" fmla="*/ 2147483647 h 80"/>
                <a:gd name="T52" fmla="*/ 2147483647 w 86"/>
                <a:gd name="T53" fmla="*/ 2147483647 h 80"/>
                <a:gd name="T54" fmla="*/ 2147483647 w 86"/>
                <a:gd name="T55" fmla="*/ 2147483647 h 80"/>
                <a:gd name="T56" fmla="*/ 2147483647 w 86"/>
                <a:gd name="T57" fmla="*/ 2147483647 h 80"/>
                <a:gd name="T58" fmla="*/ 2147483647 w 86"/>
                <a:gd name="T59" fmla="*/ 2147483647 h 80"/>
                <a:gd name="T60" fmla="*/ 2147483647 w 86"/>
                <a:gd name="T61" fmla="*/ 2147483647 h 80"/>
                <a:gd name="T62" fmla="*/ 2147483647 w 86"/>
                <a:gd name="T63" fmla="*/ 2147483647 h 80"/>
                <a:gd name="T64" fmla="*/ 2147483647 w 86"/>
                <a:gd name="T65" fmla="*/ 2147483647 h 80"/>
                <a:gd name="T66" fmla="*/ 2147483647 w 86"/>
                <a:gd name="T67" fmla="*/ 2147483647 h 8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"/>
                <a:gd name="T103" fmla="*/ 0 h 80"/>
                <a:gd name="T104" fmla="*/ 86 w 86"/>
                <a:gd name="T105" fmla="*/ 80 h 8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" h="80">
                  <a:moveTo>
                    <a:pt x="20" y="16"/>
                  </a:moveTo>
                  <a:lnTo>
                    <a:pt x="17" y="12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3" y="47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0" y="65"/>
                  </a:lnTo>
                  <a:lnTo>
                    <a:pt x="38" y="73"/>
                  </a:lnTo>
                  <a:lnTo>
                    <a:pt x="38" y="79"/>
                  </a:lnTo>
                  <a:lnTo>
                    <a:pt x="43" y="80"/>
                  </a:lnTo>
                  <a:lnTo>
                    <a:pt x="54" y="77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2" y="57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9" y="56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83" y="50"/>
                  </a:lnTo>
                  <a:lnTo>
                    <a:pt x="77" y="42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2" y="31"/>
                  </a:lnTo>
                  <a:lnTo>
                    <a:pt x="76" y="22"/>
                  </a:lnTo>
                  <a:lnTo>
                    <a:pt x="77" y="15"/>
                  </a:lnTo>
                  <a:lnTo>
                    <a:pt x="76" y="9"/>
                  </a:lnTo>
                  <a:lnTo>
                    <a:pt x="71" y="7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25" name="Freeform 181"/>
            <p:cNvSpPr/>
            <p:nvPr/>
          </p:nvSpPr>
          <p:spPr bwMode="auto">
            <a:xfrm>
              <a:off x="2081213" y="1768475"/>
              <a:ext cx="36512" cy="46038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2147483647 h 46"/>
                <a:gd name="T8" fmla="*/ 2147483647 w 34"/>
                <a:gd name="T9" fmla="*/ 2147483647 h 46"/>
                <a:gd name="T10" fmla="*/ 2147483647 w 34"/>
                <a:gd name="T11" fmla="*/ 2147483647 h 46"/>
                <a:gd name="T12" fmla="*/ 2147483647 w 34"/>
                <a:gd name="T13" fmla="*/ 2147483647 h 46"/>
                <a:gd name="T14" fmla="*/ 0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0 h 46"/>
                <a:gd name="T50" fmla="*/ 2147483647 w 34"/>
                <a:gd name="T51" fmla="*/ 0 h 46"/>
                <a:gd name="T52" fmla="*/ 2147483647 w 34"/>
                <a:gd name="T53" fmla="*/ 0 h 46"/>
                <a:gd name="T54" fmla="*/ 2147483647 w 34"/>
                <a:gd name="T55" fmla="*/ 2147483647 h 46"/>
                <a:gd name="T56" fmla="*/ 2147483647 w 34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"/>
                <a:gd name="T88" fmla="*/ 0 h 46"/>
                <a:gd name="T89" fmla="*/ 34 w 34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" h="46">
                  <a:moveTo>
                    <a:pt x="14" y="4"/>
                  </a:moveTo>
                  <a:lnTo>
                    <a:pt x="14" y="5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2" y="46"/>
                  </a:lnTo>
                  <a:lnTo>
                    <a:pt x="27" y="44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4" y="29"/>
                  </a:lnTo>
                  <a:lnTo>
                    <a:pt x="33" y="24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26" name="Freeform 182"/>
            <p:cNvSpPr/>
            <p:nvPr/>
          </p:nvSpPr>
          <p:spPr bwMode="auto">
            <a:xfrm>
              <a:off x="2071688" y="1706563"/>
              <a:ext cx="214312" cy="101600"/>
            </a:xfrm>
            <a:custGeom>
              <a:avLst/>
              <a:gdLst>
                <a:gd name="T0" fmla="*/ 2147483647 w 202"/>
                <a:gd name="T1" fmla="*/ 2147483647 h 100"/>
                <a:gd name="T2" fmla="*/ 2147483647 w 202"/>
                <a:gd name="T3" fmla="*/ 2147483647 h 100"/>
                <a:gd name="T4" fmla="*/ 2147483647 w 202"/>
                <a:gd name="T5" fmla="*/ 2147483647 h 100"/>
                <a:gd name="T6" fmla="*/ 2147483647 w 202"/>
                <a:gd name="T7" fmla="*/ 2147483647 h 100"/>
                <a:gd name="T8" fmla="*/ 2147483647 w 202"/>
                <a:gd name="T9" fmla="*/ 2147483647 h 100"/>
                <a:gd name="T10" fmla="*/ 2147483647 w 202"/>
                <a:gd name="T11" fmla="*/ 2147483647 h 100"/>
                <a:gd name="T12" fmla="*/ 2147483647 w 202"/>
                <a:gd name="T13" fmla="*/ 2147483647 h 100"/>
                <a:gd name="T14" fmla="*/ 2147483647 w 202"/>
                <a:gd name="T15" fmla="*/ 2147483647 h 100"/>
                <a:gd name="T16" fmla="*/ 2147483647 w 202"/>
                <a:gd name="T17" fmla="*/ 2147483647 h 100"/>
                <a:gd name="T18" fmla="*/ 2147483647 w 202"/>
                <a:gd name="T19" fmla="*/ 2147483647 h 100"/>
                <a:gd name="T20" fmla="*/ 2147483647 w 202"/>
                <a:gd name="T21" fmla="*/ 2147483647 h 100"/>
                <a:gd name="T22" fmla="*/ 2147483647 w 202"/>
                <a:gd name="T23" fmla="*/ 2147483647 h 100"/>
                <a:gd name="T24" fmla="*/ 2147483647 w 202"/>
                <a:gd name="T25" fmla="*/ 2147483647 h 100"/>
                <a:gd name="T26" fmla="*/ 2147483647 w 202"/>
                <a:gd name="T27" fmla="*/ 2147483647 h 100"/>
                <a:gd name="T28" fmla="*/ 2147483647 w 202"/>
                <a:gd name="T29" fmla="*/ 2147483647 h 100"/>
                <a:gd name="T30" fmla="*/ 2147483647 w 202"/>
                <a:gd name="T31" fmla="*/ 2147483647 h 100"/>
                <a:gd name="T32" fmla="*/ 2147483647 w 202"/>
                <a:gd name="T33" fmla="*/ 2147483647 h 100"/>
                <a:gd name="T34" fmla="*/ 2147483647 w 202"/>
                <a:gd name="T35" fmla="*/ 2147483647 h 100"/>
                <a:gd name="T36" fmla="*/ 2147483647 w 202"/>
                <a:gd name="T37" fmla="*/ 2147483647 h 100"/>
                <a:gd name="T38" fmla="*/ 2147483647 w 202"/>
                <a:gd name="T39" fmla="*/ 2147483647 h 100"/>
                <a:gd name="T40" fmla="*/ 2147483647 w 202"/>
                <a:gd name="T41" fmla="*/ 2147483647 h 100"/>
                <a:gd name="T42" fmla="*/ 2147483647 w 202"/>
                <a:gd name="T43" fmla="*/ 2147483647 h 100"/>
                <a:gd name="T44" fmla="*/ 2147483647 w 202"/>
                <a:gd name="T45" fmla="*/ 2147483647 h 100"/>
                <a:gd name="T46" fmla="*/ 2147483647 w 202"/>
                <a:gd name="T47" fmla="*/ 2147483647 h 100"/>
                <a:gd name="T48" fmla="*/ 2147483647 w 202"/>
                <a:gd name="T49" fmla="*/ 2147483647 h 100"/>
                <a:gd name="T50" fmla="*/ 2147483647 w 202"/>
                <a:gd name="T51" fmla="*/ 2147483647 h 100"/>
                <a:gd name="T52" fmla="*/ 2147483647 w 202"/>
                <a:gd name="T53" fmla="*/ 2147483647 h 100"/>
                <a:gd name="T54" fmla="*/ 0 w 202"/>
                <a:gd name="T55" fmla="*/ 2147483647 h 100"/>
                <a:gd name="T56" fmla="*/ 2147483647 w 202"/>
                <a:gd name="T57" fmla="*/ 2147483647 h 100"/>
                <a:gd name="T58" fmla="*/ 2147483647 w 202"/>
                <a:gd name="T59" fmla="*/ 0 h 100"/>
                <a:gd name="T60" fmla="*/ 2147483647 w 202"/>
                <a:gd name="T61" fmla="*/ 2147483647 h 100"/>
                <a:gd name="T62" fmla="*/ 2147483647 w 202"/>
                <a:gd name="T63" fmla="*/ 2147483647 h 100"/>
                <a:gd name="T64" fmla="*/ 2147483647 w 202"/>
                <a:gd name="T65" fmla="*/ 2147483647 h 100"/>
                <a:gd name="T66" fmla="*/ 2147483647 w 202"/>
                <a:gd name="T67" fmla="*/ 2147483647 h 100"/>
                <a:gd name="T68" fmla="*/ 2147483647 w 202"/>
                <a:gd name="T69" fmla="*/ 2147483647 h 100"/>
                <a:gd name="T70" fmla="*/ 2147483647 w 202"/>
                <a:gd name="T71" fmla="*/ 2147483647 h 100"/>
                <a:gd name="T72" fmla="*/ 2147483647 w 202"/>
                <a:gd name="T73" fmla="*/ 2147483647 h 100"/>
                <a:gd name="T74" fmla="*/ 2147483647 w 202"/>
                <a:gd name="T75" fmla="*/ 2147483647 h 100"/>
                <a:gd name="T76" fmla="*/ 2147483647 w 202"/>
                <a:gd name="T77" fmla="*/ 2147483647 h 100"/>
                <a:gd name="T78" fmla="*/ 2147483647 w 202"/>
                <a:gd name="T79" fmla="*/ 2147483647 h 100"/>
                <a:gd name="T80" fmla="*/ 2147483647 w 202"/>
                <a:gd name="T81" fmla="*/ 2147483647 h 100"/>
                <a:gd name="T82" fmla="*/ 2147483647 w 202"/>
                <a:gd name="T83" fmla="*/ 2147483647 h 100"/>
                <a:gd name="T84" fmla="*/ 2147483647 w 202"/>
                <a:gd name="T85" fmla="*/ 2147483647 h 100"/>
                <a:gd name="T86" fmla="*/ 2147483647 w 202"/>
                <a:gd name="T87" fmla="*/ 2147483647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2"/>
                <a:gd name="T133" fmla="*/ 0 h 100"/>
                <a:gd name="T134" fmla="*/ 202 w 202"/>
                <a:gd name="T135" fmla="*/ 100 h 1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2" h="100">
                  <a:moveTo>
                    <a:pt x="166" y="28"/>
                  </a:moveTo>
                  <a:lnTo>
                    <a:pt x="169" y="29"/>
                  </a:lnTo>
                  <a:lnTo>
                    <a:pt x="176" y="30"/>
                  </a:lnTo>
                  <a:lnTo>
                    <a:pt x="184" y="33"/>
                  </a:lnTo>
                  <a:lnTo>
                    <a:pt x="191" y="37"/>
                  </a:lnTo>
                  <a:lnTo>
                    <a:pt x="196" y="41"/>
                  </a:lnTo>
                  <a:lnTo>
                    <a:pt x="198" y="46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1" y="67"/>
                  </a:lnTo>
                  <a:lnTo>
                    <a:pt x="202" y="69"/>
                  </a:lnTo>
                  <a:lnTo>
                    <a:pt x="201" y="73"/>
                  </a:lnTo>
                  <a:lnTo>
                    <a:pt x="196" y="76"/>
                  </a:lnTo>
                  <a:lnTo>
                    <a:pt x="190" y="81"/>
                  </a:lnTo>
                  <a:lnTo>
                    <a:pt x="186" y="84"/>
                  </a:lnTo>
                  <a:lnTo>
                    <a:pt x="180" y="85"/>
                  </a:lnTo>
                  <a:lnTo>
                    <a:pt x="172" y="85"/>
                  </a:lnTo>
                  <a:lnTo>
                    <a:pt x="166" y="84"/>
                  </a:lnTo>
                  <a:lnTo>
                    <a:pt x="163" y="83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8" y="91"/>
                  </a:lnTo>
                  <a:lnTo>
                    <a:pt x="142" y="92"/>
                  </a:lnTo>
                  <a:lnTo>
                    <a:pt x="136" y="92"/>
                  </a:lnTo>
                  <a:lnTo>
                    <a:pt x="130" y="93"/>
                  </a:lnTo>
                  <a:lnTo>
                    <a:pt x="125" y="93"/>
                  </a:lnTo>
                  <a:lnTo>
                    <a:pt x="120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6" y="99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4" y="99"/>
                  </a:lnTo>
                  <a:lnTo>
                    <a:pt x="77" y="99"/>
                  </a:lnTo>
                  <a:lnTo>
                    <a:pt x="73" y="97"/>
                  </a:lnTo>
                  <a:lnTo>
                    <a:pt x="68" y="93"/>
                  </a:lnTo>
                  <a:lnTo>
                    <a:pt x="63" y="90"/>
                  </a:lnTo>
                  <a:lnTo>
                    <a:pt x="58" y="85"/>
                  </a:lnTo>
                  <a:lnTo>
                    <a:pt x="53" y="79"/>
                  </a:lnTo>
                  <a:lnTo>
                    <a:pt x="52" y="71"/>
                  </a:lnTo>
                  <a:lnTo>
                    <a:pt x="53" y="61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1" y="44"/>
                  </a:lnTo>
                  <a:lnTo>
                    <a:pt x="49" y="39"/>
                  </a:lnTo>
                  <a:lnTo>
                    <a:pt x="46" y="3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4" y="35"/>
                  </a:lnTo>
                  <a:lnTo>
                    <a:pt x="20" y="31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43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3" y="29"/>
                  </a:lnTo>
                  <a:lnTo>
                    <a:pt x="80" y="36"/>
                  </a:lnTo>
                  <a:lnTo>
                    <a:pt x="85" y="43"/>
                  </a:lnTo>
                  <a:lnTo>
                    <a:pt x="88" y="50"/>
                  </a:lnTo>
                  <a:lnTo>
                    <a:pt x="91" y="53"/>
                  </a:lnTo>
                  <a:lnTo>
                    <a:pt x="100" y="52"/>
                  </a:lnTo>
                  <a:lnTo>
                    <a:pt x="111" y="51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8" y="51"/>
                  </a:lnTo>
                  <a:lnTo>
                    <a:pt x="133" y="46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66" y="28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27" name="Freeform 183"/>
            <p:cNvSpPr/>
            <p:nvPr/>
          </p:nvSpPr>
          <p:spPr bwMode="auto">
            <a:xfrm>
              <a:off x="1905000" y="1641475"/>
              <a:ext cx="42863" cy="38100"/>
            </a:xfrm>
            <a:custGeom>
              <a:avLst/>
              <a:gdLst>
                <a:gd name="T0" fmla="*/ 2147483647 w 40"/>
                <a:gd name="T1" fmla="*/ 2147483647 h 37"/>
                <a:gd name="T2" fmla="*/ 2147483647 w 40"/>
                <a:gd name="T3" fmla="*/ 2147483647 h 37"/>
                <a:gd name="T4" fmla="*/ 2147483647 w 40"/>
                <a:gd name="T5" fmla="*/ 2147483647 h 37"/>
                <a:gd name="T6" fmla="*/ 2147483647 w 40"/>
                <a:gd name="T7" fmla="*/ 2147483647 h 37"/>
                <a:gd name="T8" fmla="*/ 2147483647 w 40"/>
                <a:gd name="T9" fmla="*/ 2147483647 h 37"/>
                <a:gd name="T10" fmla="*/ 2147483647 w 40"/>
                <a:gd name="T11" fmla="*/ 2147483647 h 37"/>
                <a:gd name="T12" fmla="*/ 2147483647 w 40"/>
                <a:gd name="T13" fmla="*/ 2147483647 h 37"/>
                <a:gd name="T14" fmla="*/ 2147483647 w 40"/>
                <a:gd name="T15" fmla="*/ 2147483647 h 37"/>
                <a:gd name="T16" fmla="*/ 2147483647 w 40"/>
                <a:gd name="T17" fmla="*/ 2147483647 h 37"/>
                <a:gd name="T18" fmla="*/ 2147483647 w 40"/>
                <a:gd name="T19" fmla="*/ 2147483647 h 37"/>
                <a:gd name="T20" fmla="*/ 2147483647 w 40"/>
                <a:gd name="T21" fmla="*/ 2147483647 h 37"/>
                <a:gd name="T22" fmla="*/ 2147483647 w 40"/>
                <a:gd name="T23" fmla="*/ 2147483647 h 37"/>
                <a:gd name="T24" fmla="*/ 2147483647 w 40"/>
                <a:gd name="T25" fmla="*/ 2147483647 h 37"/>
                <a:gd name="T26" fmla="*/ 2147483647 w 40"/>
                <a:gd name="T27" fmla="*/ 2147483647 h 37"/>
                <a:gd name="T28" fmla="*/ 0 w 40"/>
                <a:gd name="T29" fmla="*/ 2147483647 h 37"/>
                <a:gd name="T30" fmla="*/ 2147483647 w 40"/>
                <a:gd name="T31" fmla="*/ 2147483647 h 37"/>
                <a:gd name="T32" fmla="*/ 2147483647 w 40"/>
                <a:gd name="T33" fmla="*/ 2147483647 h 37"/>
                <a:gd name="T34" fmla="*/ 2147483647 w 40"/>
                <a:gd name="T35" fmla="*/ 2147483647 h 37"/>
                <a:gd name="T36" fmla="*/ 2147483647 w 40"/>
                <a:gd name="T37" fmla="*/ 2147483647 h 37"/>
                <a:gd name="T38" fmla="*/ 2147483647 w 40"/>
                <a:gd name="T39" fmla="*/ 0 h 37"/>
                <a:gd name="T40" fmla="*/ 2147483647 w 40"/>
                <a:gd name="T41" fmla="*/ 2147483647 h 37"/>
                <a:gd name="T42" fmla="*/ 2147483647 w 40"/>
                <a:gd name="T43" fmla="*/ 2147483647 h 37"/>
                <a:gd name="T44" fmla="*/ 2147483647 w 40"/>
                <a:gd name="T45" fmla="*/ 2147483647 h 37"/>
                <a:gd name="T46" fmla="*/ 2147483647 w 40"/>
                <a:gd name="T47" fmla="*/ 2147483647 h 37"/>
                <a:gd name="T48" fmla="*/ 2147483647 w 40"/>
                <a:gd name="T49" fmla="*/ 2147483647 h 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37"/>
                <a:gd name="T77" fmla="*/ 40 w 40"/>
                <a:gd name="T78" fmla="*/ 37 h 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37">
                  <a:moveTo>
                    <a:pt x="38" y="20"/>
                  </a:moveTo>
                  <a:lnTo>
                    <a:pt x="37" y="21"/>
                  </a:lnTo>
                  <a:lnTo>
                    <a:pt x="35" y="26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2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28" name="Freeform 184"/>
            <p:cNvSpPr/>
            <p:nvPr/>
          </p:nvSpPr>
          <p:spPr bwMode="auto">
            <a:xfrm>
              <a:off x="2071688" y="1403350"/>
              <a:ext cx="214312" cy="320675"/>
            </a:xfrm>
            <a:custGeom>
              <a:avLst/>
              <a:gdLst>
                <a:gd name="T0" fmla="*/ 2147483647 w 201"/>
                <a:gd name="T1" fmla="*/ 2147483647 h 319"/>
                <a:gd name="T2" fmla="*/ 2147483647 w 201"/>
                <a:gd name="T3" fmla="*/ 2147483647 h 319"/>
                <a:gd name="T4" fmla="*/ 2147483647 w 201"/>
                <a:gd name="T5" fmla="*/ 2147483647 h 319"/>
                <a:gd name="T6" fmla="*/ 2147483647 w 201"/>
                <a:gd name="T7" fmla="*/ 2147483647 h 319"/>
                <a:gd name="T8" fmla="*/ 2147483647 w 201"/>
                <a:gd name="T9" fmla="*/ 2147483647 h 319"/>
                <a:gd name="T10" fmla="*/ 2147483647 w 201"/>
                <a:gd name="T11" fmla="*/ 2147483647 h 319"/>
                <a:gd name="T12" fmla="*/ 2147483647 w 201"/>
                <a:gd name="T13" fmla="*/ 2147483647 h 319"/>
                <a:gd name="T14" fmla="*/ 2147483647 w 201"/>
                <a:gd name="T15" fmla="*/ 2147483647 h 319"/>
                <a:gd name="T16" fmla="*/ 2147483647 w 201"/>
                <a:gd name="T17" fmla="*/ 2147483647 h 319"/>
                <a:gd name="T18" fmla="*/ 2147483647 w 201"/>
                <a:gd name="T19" fmla="*/ 2147483647 h 319"/>
                <a:gd name="T20" fmla="*/ 2147483647 w 201"/>
                <a:gd name="T21" fmla="*/ 2147483647 h 319"/>
                <a:gd name="T22" fmla="*/ 2147483647 w 201"/>
                <a:gd name="T23" fmla="*/ 2147483647 h 319"/>
                <a:gd name="T24" fmla="*/ 2147483647 w 201"/>
                <a:gd name="T25" fmla="*/ 2147483647 h 319"/>
                <a:gd name="T26" fmla="*/ 2147483647 w 201"/>
                <a:gd name="T27" fmla="*/ 2147483647 h 319"/>
                <a:gd name="T28" fmla="*/ 2147483647 w 201"/>
                <a:gd name="T29" fmla="*/ 2147483647 h 319"/>
                <a:gd name="T30" fmla="*/ 2147483647 w 201"/>
                <a:gd name="T31" fmla="*/ 2147483647 h 319"/>
                <a:gd name="T32" fmla="*/ 2147483647 w 201"/>
                <a:gd name="T33" fmla="*/ 2147483647 h 319"/>
                <a:gd name="T34" fmla="*/ 2147483647 w 201"/>
                <a:gd name="T35" fmla="*/ 2147483647 h 319"/>
                <a:gd name="T36" fmla="*/ 2147483647 w 201"/>
                <a:gd name="T37" fmla="*/ 2147483647 h 319"/>
                <a:gd name="T38" fmla="*/ 2147483647 w 201"/>
                <a:gd name="T39" fmla="*/ 2147483647 h 319"/>
                <a:gd name="T40" fmla="*/ 2147483647 w 201"/>
                <a:gd name="T41" fmla="*/ 2147483647 h 319"/>
                <a:gd name="T42" fmla="*/ 2147483647 w 201"/>
                <a:gd name="T43" fmla="*/ 2147483647 h 319"/>
                <a:gd name="T44" fmla="*/ 2147483647 w 201"/>
                <a:gd name="T45" fmla="*/ 2147483647 h 319"/>
                <a:gd name="T46" fmla="*/ 2147483647 w 201"/>
                <a:gd name="T47" fmla="*/ 2147483647 h 319"/>
                <a:gd name="T48" fmla="*/ 2147483647 w 201"/>
                <a:gd name="T49" fmla="*/ 2147483647 h 319"/>
                <a:gd name="T50" fmla="*/ 2147483647 w 201"/>
                <a:gd name="T51" fmla="*/ 0 h 319"/>
                <a:gd name="T52" fmla="*/ 2147483647 w 201"/>
                <a:gd name="T53" fmla="*/ 2147483647 h 319"/>
                <a:gd name="T54" fmla="*/ 2147483647 w 201"/>
                <a:gd name="T55" fmla="*/ 2147483647 h 319"/>
                <a:gd name="T56" fmla="*/ 2147483647 w 201"/>
                <a:gd name="T57" fmla="*/ 2147483647 h 319"/>
                <a:gd name="T58" fmla="*/ 2147483647 w 201"/>
                <a:gd name="T59" fmla="*/ 2147483647 h 319"/>
                <a:gd name="T60" fmla="*/ 2147483647 w 201"/>
                <a:gd name="T61" fmla="*/ 2147483647 h 319"/>
                <a:gd name="T62" fmla="*/ 2147483647 w 201"/>
                <a:gd name="T63" fmla="*/ 2147483647 h 319"/>
                <a:gd name="T64" fmla="*/ 2147483647 w 201"/>
                <a:gd name="T65" fmla="*/ 2147483647 h 319"/>
                <a:gd name="T66" fmla="*/ 2147483647 w 201"/>
                <a:gd name="T67" fmla="*/ 2147483647 h 319"/>
                <a:gd name="T68" fmla="*/ 2147483647 w 201"/>
                <a:gd name="T69" fmla="*/ 2147483647 h 319"/>
                <a:gd name="T70" fmla="*/ 2147483647 w 201"/>
                <a:gd name="T71" fmla="*/ 2147483647 h 319"/>
                <a:gd name="T72" fmla="*/ 2147483647 w 201"/>
                <a:gd name="T73" fmla="*/ 2147483647 h 319"/>
                <a:gd name="T74" fmla="*/ 2147483647 w 201"/>
                <a:gd name="T75" fmla="*/ 2147483647 h 319"/>
                <a:gd name="T76" fmla="*/ 2147483647 w 201"/>
                <a:gd name="T77" fmla="*/ 2147483647 h 319"/>
                <a:gd name="T78" fmla="*/ 2147483647 w 201"/>
                <a:gd name="T79" fmla="*/ 2147483647 h 319"/>
                <a:gd name="T80" fmla="*/ 2147483647 w 201"/>
                <a:gd name="T81" fmla="*/ 2147483647 h 319"/>
                <a:gd name="T82" fmla="*/ 2147483647 w 201"/>
                <a:gd name="T83" fmla="*/ 2147483647 h 319"/>
                <a:gd name="T84" fmla="*/ 2147483647 w 201"/>
                <a:gd name="T85" fmla="*/ 2147483647 h 319"/>
                <a:gd name="T86" fmla="*/ 0 w 201"/>
                <a:gd name="T87" fmla="*/ 2147483647 h 319"/>
                <a:gd name="T88" fmla="*/ 2147483647 w 201"/>
                <a:gd name="T89" fmla="*/ 2147483647 h 319"/>
                <a:gd name="T90" fmla="*/ 2147483647 w 201"/>
                <a:gd name="T91" fmla="*/ 2147483647 h 319"/>
                <a:gd name="T92" fmla="*/ 2147483647 w 201"/>
                <a:gd name="T93" fmla="*/ 2147483647 h 319"/>
                <a:gd name="T94" fmla="*/ 2147483647 w 201"/>
                <a:gd name="T95" fmla="*/ 2147483647 h 319"/>
                <a:gd name="T96" fmla="*/ 2147483647 w 201"/>
                <a:gd name="T97" fmla="*/ 2147483647 h 319"/>
                <a:gd name="T98" fmla="*/ 2147483647 w 201"/>
                <a:gd name="T99" fmla="*/ 2147483647 h 319"/>
                <a:gd name="T100" fmla="*/ 2147483647 w 201"/>
                <a:gd name="T101" fmla="*/ 2147483647 h 319"/>
                <a:gd name="T102" fmla="*/ 2147483647 w 201"/>
                <a:gd name="T103" fmla="*/ 2147483647 h 319"/>
                <a:gd name="T104" fmla="*/ 2147483647 w 201"/>
                <a:gd name="T105" fmla="*/ 2147483647 h 319"/>
                <a:gd name="T106" fmla="*/ 2147483647 w 201"/>
                <a:gd name="T107" fmla="*/ 2147483647 h 319"/>
                <a:gd name="T108" fmla="*/ 2147483647 w 201"/>
                <a:gd name="T109" fmla="*/ 2147483647 h 319"/>
                <a:gd name="T110" fmla="*/ 2147483647 w 201"/>
                <a:gd name="T111" fmla="*/ 2147483647 h 3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1"/>
                <a:gd name="T169" fmla="*/ 0 h 319"/>
                <a:gd name="T170" fmla="*/ 201 w 201"/>
                <a:gd name="T171" fmla="*/ 319 h 3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1" h="319">
                  <a:moveTo>
                    <a:pt x="84" y="267"/>
                  </a:moveTo>
                  <a:lnTo>
                    <a:pt x="88" y="270"/>
                  </a:lnTo>
                  <a:lnTo>
                    <a:pt x="93" y="277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88" y="294"/>
                  </a:lnTo>
                  <a:lnTo>
                    <a:pt x="82" y="296"/>
                  </a:lnTo>
                  <a:lnTo>
                    <a:pt x="78" y="301"/>
                  </a:lnTo>
                  <a:lnTo>
                    <a:pt x="80" y="308"/>
                  </a:lnTo>
                  <a:lnTo>
                    <a:pt x="82" y="315"/>
                  </a:lnTo>
                  <a:lnTo>
                    <a:pt x="85" y="318"/>
                  </a:lnTo>
                  <a:lnTo>
                    <a:pt x="92" y="319"/>
                  </a:lnTo>
                  <a:lnTo>
                    <a:pt x="104" y="319"/>
                  </a:lnTo>
                  <a:lnTo>
                    <a:pt x="116" y="319"/>
                  </a:lnTo>
                  <a:lnTo>
                    <a:pt x="123" y="318"/>
                  </a:lnTo>
                  <a:lnTo>
                    <a:pt x="129" y="316"/>
                  </a:lnTo>
                  <a:lnTo>
                    <a:pt x="136" y="312"/>
                  </a:lnTo>
                  <a:lnTo>
                    <a:pt x="144" y="309"/>
                  </a:lnTo>
                  <a:lnTo>
                    <a:pt x="151" y="305"/>
                  </a:lnTo>
                  <a:lnTo>
                    <a:pt x="158" y="304"/>
                  </a:lnTo>
                  <a:lnTo>
                    <a:pt x="164" y="304"/>
                  </a:lnTo>
                  <a:lnTo>
                    <a:pt x="171" y="306"/>
                  </a:lnTo>
                  <a:lnTo>
                    <a:pt x="176" y="306"/>
                  </a:lnTo>
                  <a:lnTo>
                    <a:pt x="182" y="305"/>
                  </a:lnTo>
                  <a:lnTo>
                    <a:pt x="187" y="300"/>
                  </a:lnTo>
                  <a:lnTo>
                    <a:pt x="191" y="294"/>
                  </a:lnTo>
                  <a:lnTo>
                    <a:pt x="197" y="289"/>
                  </a:lnTo>
                  <a:lnTo>
                    <a:pt x="198" y="285"/>
                  </a:lnTo>
                  <a:lnTo>
                    <a:pt x="191" y="279"/>
                  </a:lnTo>
                  <a:lnTo>
                    <a:pt x="180" y="273"/>
                  </a:lnTo>
                  <a:lnTo>
                    <a:pt x="173" y="270"/>
                  </a:lnTo>
                  <a:lnTo>
                    <a:pt x="169" y="266"/>
                  </a:lnTo>
                  <a:lnTo>
                    <a:pt x="172" y="263"/>
                  </a:lnTo>
                  <a:lnTo>
                    <a:pt x="177" y="259"/>
                  </a:lnTo>
                  <a:lnTo>
                    <a:pt x="181" y="256"/>
                  </a:lnTo>
                  <a:lnTo>
                    <a:pt x="182" y="251"/>
                  </a:lnTo>
                  <a:lnTo>
                    <a:pt x="182" y="244"/>
                  </a:lnTo>
                  <a:lnTo>
                    <a:pt x="180" y="238"/>
                  </a:lnTo>
                  <a:lnTo>
                    <a:pt x="179" y="235"/>
                  </a:lnTo>
                  <a:lnTo>
                    <a:pt x="179" y="232"/>
                  </a:lnTo>
                  <a:lnTo>
                    <a:pt x="182" y="227"/>
                  </a:lnTo>
                  <a:lnTo>
                    <a:pt x="188" y="219"/>
                  </a:lnTo>
                  <a:lnTo>
                    <a:pt x="195" y="209"/>
                  </a:lnTo>
                  <a:lnTo>
                    <a:pt x="197" y="197"/>
                  </a:lnTo>
                  <a:lnTo>
                    <a:pt x="190" y="187"/>
                  </a:lnTo>
                  <a:lnTo>
                    <a:pt x="177" y="179"/>
                  </a:lnTo>
                  <a:lnTo>
                    <a:pt x="168" y="173"/>
                  </a:lnTo>
                  <a:lnTo>
                    <a:pt x="165" y="168"/>
                  </a:lnTo>
                  <a:lnTo>
                    <a:pt x="168" y="162"/>
                  </a:lnTo>
                  <a:lnTo>
                    <a:pt x="177" y="156"/>
                  </a:lnTo>
                  <a:lnTo>
                    <a:pt x="188" y="149"/>
                  </a:lnTo>
                  <a:lnTo>
                    <a:pt x="195" y="139"/>
                  </a:lnTo>
                  <a:lnTo>
                    <a:pt x="195" y="130"/>
                  </a:lnTo>
                  <a:lnTo>
                    <a:pt x="192" y="120"/>
                  </a:lnTo>
                  <a:lnTo>
                    <a:pt x="194" y="109"/>
                  </a:lnTo>
                  <a:lnTo>
                    <a:pt x="195" y="100"/>
                  </a:lnTo>
                  <a:lnTo>
                    <a:pt x="196" y="90"/>
                  </a:lnTo>
                  <a:lnTo>
                    <a:pt x="197" y="77"/>
                  </a:lnTo>
                  <a:lnTo>
                    <a:pt x="199" y="65"/>
                  </a:lnTo>
                  <a:lnTo>
                    <a:pt x="201" y="55"/>
                  </a:lnTo>
                  <a:lnTo>
                    <a:pt x="196" y="52"/>
                  </a:lnTo>
                  <a:lnTo>
                    <a:pt x="189" y="54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90" y="40"/>
                  </a:lnTo>
                  <a:lnTo>
                    <a:pt x="197" y="29"/>
                  </a:lnTo>
                  <a:lnTo>
                    <a:pt x="199" y="18"/>
                  </a:lnTo>
                  <a:lnTo>
                    <a:pt x="198" y="10"/>
                  </a:lnTo>
                  <a:lnTo>
                    <a:pt x="194" y="6"/>
                  </a:lnTo>
                  <a:lnTo>
                    <a:pt x="192" y="5"/>
                  </a:lnTo>
                  <a:lnTo>
                    <a:pt x="190" y="5"/>
                  </a:lnTo>
                  <a:lnTo>
                    <a:pt x="189" y="5"/>
                  </a:lnTo>
                  <a:lnTo>
                    <a:pt x="187" y="5"/>
                  </a:lnTo>
                  <a:lnTo>
                    <a:pt x="179" y="6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6" y="5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39" y="7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6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3" y="26"/>
                  </a:lnTo>
                  <a:lnTo>
                    <a:pt x="87" y="31"/>
                  </a:lnTo>
                  <a:lnTo>
                    <a:pt x="82" y="39"/>
                  </a:lnTo>
                  <a:lnTo>
                    <a:pt x="80" y="47"/>
                  </a:lnTo>
                  <a:lnTo>
                    <a:pt x="81" y="54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4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6" y="81"/>
                  </a:lnTo>
                  <a:lnTo>
                    <a:pt x="43" y="84"/>
                  </a:lnTo>
                  <a:lnTo>
                    <a:pt x="40" y="89"/>
                  </a:lnTo>
                  <a:lnTo>
                    <a:pt x="37" y="93"/>
                  </a:lnTo>
                  <a:lnTo>
                    <a:pt x="35" y="99"/>
                  </a:lnTo>
                  <a:lnTo>
                    <a:pt x="38" y="107"/>
                  </a:lnTo>
                  <a:lnTo>
                    <a:pt x="44" y="115"/>
                  </a:lnTo>
                  <a:lnTo>
                    <a:pt x="47" y="122"/>
                  </a:lnTo>
                  <a:lnTo>
                    <a:pt x="49" y="128"/>
                  </a:lnTo>
                  <a:lnTo>
                    <a:pt x="47" y="132"/>
                  </a:lnTo>
                  <a:lnTo>
                    <a:pt x="45" y="138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4" y="126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1" y="118"/>
                  </a:lnTo>
                  <a:lnTo>
                    <a:pt x="16" y="123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41"/>
                  </a:lnTo>
                  <a:lnTo>
                    <a:pt x="4" y="153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0"/>
                  </a:lnTo>
                  <a:lnTo>
                    <a:pt x="6" y="195"/>
                  </a:lnTo>
                  <a:lnTo>
                    <a:pt x="12" y="198"/>
                  </a:lnTo>
                  <a:lnTo>
                    <a:pt x="19" y="199"/>
                  </a:lnTo>
                  <a:lnTo>
                    <a:pt x="23" y="200"/>
                  </a:lnTo>
                  <a:lnTo>
                    <a:pt x="27" y="200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0" y="205"/>
                  </a:lnTo>
                  <a:lnTo>
                    <a:pt x="28" y="211"/>
                  </a:lnTo>
                  <a:lnTo>
                    <a:pt x="24" y="215"/>
                  </a:lnTo>
                  <a:lnTo>
                    <a:pt x="23" y="219"/>
                  </a:lnTo>
                  <a:lnTo>
                    <a:pt x="24" y="224"/>
                  </a:lnTo>
                  <a:lnTo>
                    <a:pt x="28" y="229"/>
                  </a:lnTo>
                  <a:lnTo>
                    <a:pt x="31" y="234"/>
                  </a:lnTo>
                  <a:lnTo>
                    <a:pt x="36" y="238"/>
                  </a:lnTo>
                  <a:lnTo>
                    <a:pt x="44" y="245"/>
                  </a:lnTo>
                  <a:lnTo>
                    <a:pt x="54" y="248"/>
                  </a:lnTo>
                  <a:lnTo>
                    <a:pt x="63" y="244"/>
                  </a:lnTo>
                  <a:lnTo>
                    <a:pt x="70" y="237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2" y="230"/>
                  </a:lnTo>
                  <a:lnTo>
                    <a:pt x="88" y="234"/>
                  </a:lnTo>
                  <a:lnTo>
                    <a:pt x="96" y="240"/>
                  </a:lnTo>
                  <a:lnTo>
                    <a:pt x="104" y="247"/>
                  </a:lnTo>
                  <a:lnTo>
                    <a:pt x="111" y="256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0" y="262"/>
                  </a:lnTo>
                  <a:lnTo>
                    <a:pt x="103" y="256"/>
                  </a:lnTo>
                  <a:lnTo>
                    <a:pt x="93" y="252"/>
                  </a:lnTo>
                  <a:lnTo>
                    <a:pt x="85" y="252"/>
                  </a:lnTo>
                  <a:lnTo>
                    <a:pt x="82" y="258"/>
                  </a:lnTo>
                  <a:lnTo>
                    <a:pt x="84" y="267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29" name="Freeform 185"/>
            <p:cNvSpPr/>
            <p:nvPr/>
          </p:nvSpPr>
          <p:spPr bwMode="auto">
            <a:xfrm>
              <a:off x="2076450" y="1668463"/>
              <a:ext cx="36513" cy="17462"/>
            </a:xfrm>
            <a:custGeom>
              <a:avLst/>
              <a:gdLst>
                <a:gd name="T0" fmla="*/ 2147483647 w 34"/>
                <a:gd name="T1" fmla="*/ 0 h 18"/>
                <a:gd name="T2" fmla="*/ 2147483647 w 34"/>
                <a:gd name="T3" fmla="*/ 2147483647 h 18"/>
                <a:gd name="T4" fmla="*/ 2147483647 w 34"/>
                <a:gd name="T5" fmla="*/ 2147483647 h 18"/>
                <a:gd name="T6" fmla="*/ 2147483647 w 34"/>
                <a:gd name="T7" fmla="*/ 2147483647 h 18"/>
                <a:gd name="T8" fmla="*/ 2147483647 w 34"/>
                <a:gd name="T9" fmla="*/ 2147483647 h 18"/>
                <a:gd name="T10" fmla="*/ 2147483647 w 34"/>
                <a:gd name="T11" fmla="*/ 2147483647 h 18"/>
                <a:gd name="T12" fmla="*/ 2147483647 w 34"/>
                <a:gd name="T13" fmla="*/ 2147483647 h 18"/>
                <a:gd name="T14" fmla="*/ 2147483647 w 34"/>
                <a:gd name="T15" fmla="*/ 2147483647 h 18"/>
                <a:gd name="T16" fmla="*/ 2147483647 w 34"/>
                <a:gd name="T17" fmla="*/ 2147483647 h 18"/>
                <a:gd name="T18" fmla="*/ 2147483647 w 34"/>
                <a:gd name="T19" fmla="*/ 2147483647 h 18"/>
                <a:gd name="T20" fmla="*/ 0 w 34"/>
                <a:gd name="T21" fmla="*/ 2147483647 h 18"/>
                <a:gd name="T22" fmla="*/ 0 w 34"/>
                <a:gd name="T23" fmla="*/ 2147483647 h 18"/>
                <a:gd name="T24" fmla="*/ 2147483647 w 34"/>
                <a:gd name="T25" fmla="*/ 2147483647 h 18"/>
                <a:gd name="T26" fmla="*/ 2147483647 w 34"/>
                <a:gd name="T27" fmla="*/ 2147483647 h 18"/>
                <a:gd name="T28" fmla="*/ 2147483647 w 34"/>
                <a:gd name="T29" fmla="*/ 2147483647 h 18"/>
                <a:gd name="T30" fmla="*/ 2147483647 w 34"/>
                <a:gd name="T31" fmla="*/ 2147483647 h 18"/>
                <a:gd name="T32" fmla="*/ 2147483647 w 3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18"/>
                <a:gd name="T53" fmla="*/ 34 w 3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18">
                  <a:moveTo>
                    <a:pt x="31" y="0"/>
                  </a:moveTo>
                  <a:lnTo>
                    <a:pt x="32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30" name="Freeform 186"/>
            <p:cNvSpPr/>
            <p:nvPr/>
          </p:nvSpPr>
          <p:spPr bwMode="auto">
            <a:xfrm>
              <a:off x="2057400" y="1624013"/>
              <a:ext cx="33338" cy="46037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2147483647 w 34"/>
                <a:gd name="T5" fmla="*/ 2147483647 h 46"/>
                <a:gd name="T6" fmla="*/ 2147483647 w 34"/>
                <a:gd name="T7" fmla="*/ 0 h 46"/>
                <a:gd name="T8" fmla="*/ 2147483647 w 34"/>
                <a:gd name="T9" fmla="*/ 0 h 46"/>
                <a:gd name="T10" fmla="*/ 2147483647 w 34"/>
                <a:gd name="T11" fmla="*/ 2147483647 h 46"/>
                <a:gd name="T12" fmla="*/ 0 w 34"/>
                <a:gd name="T13" fmla="*/ 2147483647 h 46"/>
                <a:gd name="T14" fmla="*/ 2147483647 w 34"/>
                <a:gd name="T15" fmla="*/ 2147483647 h 46"/>
                <a:gd name="T16" fmla="*/ 2147483647 w 34"/>
                <a:gd name="T17" fmla="*/ 2147483647 h 46"/>
                <a:gd name="T18" fmla="*/ 2147483647 w 34"/>
                <a:gd name="T19" fmla="*/ 2147483647 h 46"/>
                <a:gd name="T20" fmla="*/ 2147483647 w 34"/>
                <a:gd name="T21" fmla="*/ 2147483647 h 46"/>
                <a:gd name="T22" fmla="*/ 2147483647 w 34"/>
                <a:gd name="T23" fmla="*/ 2147483647 h 46"/>
                <a:gd name="T24" fmla="*/ 2147483647 w 34"/>
                <a:gd name="T25" fmla="*/ 2147483647 h 46"/>
                <a:gd name="T26" fmla="*/ 2147483647 w 34"/>
                <a:gd name="T27" fmla="*/ 2147483647 h 46"/>
                <a:gd name="T28" fmla="*/ 2147483647 w 34"/>
                <a:gd name="T29" fmla="*/ 2147483647 h 46"/>
                <a:gd name="T30" fmla="*/ 2147483647 w 34"/>
                <a:gd name="T31" fmla="*/ 2147483647 h 46"/>
                <a:gd name="T32" fmla="*/ 2147483647 w 34"/>
                <a:gd name="T33" fmla="*/ 2147483647 h 46"/>
                <a:gd name="T34" fmla="*/ 2147483647 w 34"/>
                <a:gd name="T35" fmla="*/ 2147483647 h 46"/>
                <a:gd name="T36" fmla="*/ 2147483647 w 34"/>
                <a:gd name="T37" fmla="*/ 2147483647 h 46"/>
                <a:gd name="T38" fmla="*/ 2147483647 w 34"/>
                <a:gd name="T39" fmla="*/ 2147483647 h 46"/>
                <a:gd name="T40" fmla="*/ 2147483647 w 34"/>
                <a:gd name="T41" fmla="*/ 2147483647 h 46"/>
                <a:gd name="T42" fmla="*/ 2147483647 w 34"/>
                <a:gd name="T43" fmla="*/ 2147483647 h 46"/>
                <a:gd name="T44" fmla="*/ 2147483647 w 34"/>
                <a:gd name="T45" fmla="*/ 2147483647 h 46"/>
                <a:gd name="T46" fmla="*/ 2147483647 w 34"/>
                <a:gd name="T47" fmla="*/ 2147483647 h 46"/>
                <a:gd name="T48" fmla="*/ 2147483647 w 34"/>
                <a:gd name="T49" fmla="*/ 2147483647 h 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46"/>
                <a:gd name="T77" fmla="*/ 34 w 34"/>
                <a:gd name="T78" fmla="*/ 46 h 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46">
                  <a:moveTo>
                    <a:pt x="22" y="14"/>
                  </a:moveTo>
                  <a:lnTo>
                    <a:pt x="20" y="10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1" y="44"/>
                  </a:lnTo>
                  <a:lnTo>
                    <a:pt x="26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31" name="Freeform 187"/>
            <p:cNvSpPr/>
            <p:nvPr/>
          </p:nvSpPr>
          <p:spPr bwMode="auto">
            <a:xfrm>
              <a:off x="1992313" y="1601788"/>
              <a:ext cx="58737" cy="66675"/>
            </a:xfrm>
            <a:custGeom>
              <a:avLst/>
              <a:gdLst>
                <a:gd name="T0" fmla="*/ 2147483647 w 58"/>
                <a:gd name="T1" fmla="*/ 2147483647 h 67"/>
                <a:gd name="T2" fmla="*/ 2147483647 w 58"/>
                <a:gd name="T3" fmla="*/ 2147483647 h 67"/>
                <a:gd name="T4" fmla="*/ 2147483647 w 58"/>
                <a:gd name="T5" fmla="*/ 2147483647 h 67"/>
                <a:gd name="T6" fmla="*/ 2147483647 w 58"/>
                <a:gd name="T7" fmla="*/ 2147483647 h 67"/>
                <a:gd name="T8" fmla="*/ 2147483647 w 58"/>
                <a:gd name="T9" fmla="*/ 2147483647 h 67"/>
                <a:gd name="T10" fmla="*/ 2147483647 w 58"/>
                <a:gd name="T11" fmla="*/ 2147483647 h 67"/>
                <a:gd name="T12" fmla="*/ 2147483647 w 58"/>
                <a:gd name="T13" fmla="*/ 2147483647 h 67"/>
                <a:gd name="T14" fmla="*/ 2147483647 w 58"/>
                <a:gd name="T15" fmla="*/ 2147483647 h 67"/>
                <a:gd name="T16" fmla="*/ 2147483647 w 58"/>
                <a:gd name="T17" fmla="*/ 2147483647 h 67"/>
                <a:gd name="T18" fmla="*/ 2147483647 w 58"/>
                <a:gd name="T19" fmla="*/ 2147483647 h 67"/>
                <a:gd name="T20" fmla="*/ 2147483647 w 58"/>
                <a:gd name="T21" fmla="*/ 2147483647 h 67"/>
                <a:gd name="T22" fmla="*/ 2147483647 w 58"/>
                <a:gd name="T23" fmla="*/ 2147483647 h 67"/>
                <a:gd name="T24" fmla="*/ 2147483647 w 58"/>
                <a:gd name="T25" fmla="*/ 2147483647 h 67"/>
                <a:gd name="T26" fmla="*/ 2147483647 w 58"/>
                <a:gd name="T27" fmla="*/ 2147483647 h 67"/>
                <a:gd name="T28" fmla="*/ 2147483647 w 58"/>
                <a:gd name="T29" fmla="*/ 2147483647 h 67"/>
                <a:gd name="T30" fmla="*/ 2147483647 w 58"/>
                <a:gd name="T31" fmla="*/ 2147483647 h 67"/>
                <a:gd name="T32" fmla="*/ 2147483647 w 58"/>
                <a:gd name="T33" fmla="*/ 2147483647 h 67"/>
                <a:gd name="T34" fmla="*/ 2147483647 w 58"/>
                <a:gd name="T35" fmla="*/ 2147483647 h 67"/>
                <a:gd name="T36" fmla="*/ 2147483647 w 58"/>
                <a:gd name="T37" fmla="*/ 2147483647 h 67"/>
                <a:gd name="T38" fmla="*/ 2147483647 w 58"/>
                <a:gd name="T39" fmla="*/ 2147483647 h 67"/>
                <a:gd name="T40" fmla="*/ 2147483647 w 58"/>
                <a:gd name="T41" fmla="*/ 2147483647 h 67"/>
                <a:gd name="T42" fmla="*/ 2147483647 w 58"/>
                <a:gd name="T43" fmla="*/ 2147483647 h 67"/>
                <a:gd name="T44" fmla="*/ 2147483647 w 58"/>
                <a:gd name="T45" fmla="*/ 2147483647 h 67"/>
                <a:gd name="T46" fmla="*/ 0 w 58"/>
                <a:gd name="T47" fmla="*/ 2147483647 h 67"/>
                <a:gd name="T48" fmla="*/ 2147483647 w 58"/>
                <a:gd name="T49" fmla="*/ 0 h 67"/>
                <a:gd name="T50" fmla="*/ 2147483647 w 58"/>
                <a:gd name="T51" fmla="*/ 0 h 67"/>
                <a:gd name="T52" fmla="*/ 2147483647 w 58"/>
                <a:gd name="T53" fmla="*/ 0 h 67"/>
                <a:gd name="T54" fmla="*/ 2147483647 w 58"/>
                <a:gd name="T55" fmla="*/ 2147483647 h 67"/>
                <a:gd name="T56" fmla="*/ 2147483647 w 58"/>
                <a:gd name="T57" fmla="*/ 2147483647 h 67"/>
                <a:gd name="T58" fmla="*/ 2147483647 w 58"/>
                <a:gd name="T59" fmla="*/ 2147483647 h 67"/>
                <a:gd name="T60" fmla="*/ 2147483647 w 58"/>
                <a:gd name="T61" fmla="*/ 2147483647 h 67"/>
                <a:gd name="T62" fmla="*/ 2147483647 w 58"/>
                <a:gd name="T63" fmla="*/ 2147483647 h 67"/>
                <a:gd name="T64" fmla="*/ 2147483647 w 58"/>
                <a:gd name="T65" fmla="*/ 2147483647 h 67"/>
                <a:gd name="T66" fmla="*/ 2147483647 w 58"/>
                <a:gd name="T67" fmla="*/ 2147483647 h 67"/>
                <a:gd name="T68" fmla="*/ 2147483647 w 58"/>
                <a:gd name="T69" fmla="*/ 2147483647 h 67"/>
                <a:gd name="T70" fmla="*/ 2147483647 w 58"/>
                <a:gd name="T71" fmla="*/ 2147483647 h 67"/>
                <a:gd name="T72" fmla="*/ 2147483647 w 58"/>
                <a:gd name="T73" fmla="*/ 2147483647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"/>
                <a:gd name="T112" fmla="*/ 0 h 67"/>
                <a:gd name="T113" fmla="*/ 58 w 58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" h="67">
                  <a:moveTo>
                    <a:pt x="53" y="34"/>
                  </a:moveTo>
                  <a:lnTo>
                    <a:pt x="54" y="37"/>
                  </a:lnTo>
                  <a:lnTo>
                    <a:pt x="57" y="44"/>
                  </a:lnTo>
                  <a:lnTo>
                    <a:pt x="58" y="53"/>
                  </a:lnTo>
                  <a:lnTo>
                    <a:pt x="57" y="60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48" y="67"/>
                  </a:lnTo>
                  <a:lnTo>
                    <a:pt x="44" y="65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2" y="47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8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3" y="24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32" name="Freeform 188"/>
            <p:cNvSpPr/>
            <p:nvPr/>
          </p:nvSpPr>
          <p:spPr bwMode="auto">
            <a:xfrm>
              <a:off x="1752600" y="1846263"/>
              <a:ext cx="266700" cy="231775"/>
            </a:xfrm>
            <a:custGeom>
              <a:avLst/>
              <a:gdLst>
                <a:gd name="T0" fmla="*/ 2147483647 w 249"/>
                <a:gd name="T1" fmla="*/ 2147483647 h 231"/>
                <a:gd name="T2" fmla="*/ 2147483647 w 249"/>
                <a:gd name="T3" fmla="*/ 2147483647 h 231"/>
                <a:gd name="T4" fmla="*/ 2147483647 w 249"/>
                <a:gd name="T5" fmla="*/ 2147483647 h 231"/>
                <a:gd name="T6" fmla="*/ 2147483647 w 249"/>
                <a:gd name="T7" fmla="*/ 2147483647 h 231"/>
                <a:gd name="T8" fmla="*/ 2147483647 w 249"/>
                <a:gd name="T9" fmla="*/ 2147483647 h 231"/>
                <a:gd name="T10" fmla="*/ 2147483647 w 249"/>
                <a:gd name="T11" fmla="*/ 2147483647 h 231"/>
                <a:gd name="T12" fmla="*/ 2147483647 w 249"/>
                <a:gd name="T13" fmla="*/ 2147483647 h 231"/>
                <a:gd name="T14" fmla="*/ 2147483647 w 249"/>
                <a:gd name="T15" fmla="*/ 2147483647 h 231"/>
                <a:gd name="T16" fmla="*/ 2147483647 w 249"/>
                <a:gd name="T17" fmla="*/ 2147483647 h 231"/>
                <a:gd name="T18" fmla="*/ 2147483647 w 249"/>
                <a:gd name="T19" fmla="*/ 2147483647 h 231"/>
                <a:gd name="T20" fmla="*/ 2147483647 w 249"/>
                <a:gd name="T21" fmla="*/ 2147483647 h 231"/>
                <a:gd name="T22" fmla="*/ 2147483647 w 249"/>
                <a:gd name="T23" fmla="*/ 2147483647 h 231"/>
                <a:gd name="T24" fmla="*/ 2147483647 w 249"/>
                <a:gd name="T25" fmla="*/ 2147483647 h 231"/>
                <a:gd name="T26" fmla="*/ 2147483647 w 249"/>
                <a:gd name="T27" fmla="*/ 2147483647 h 231"/>
                <a:gd name="T28" fmla="*/ 2147483647 w 249"/>
                <a:gd name="T29" fmla="*/ 2147483647 h 231"/>
                <a:gd name="T30" fmla="*/ 2147483647 w 249"/>
                <a:gd name="T31" fmla="*/ 2147483647 h 231"/>
                <a:gd name="T32" fmla="*/ 2147483647 w 249"/>
                <a:gd name="T33" fmla="*/ 2147483647 h 231"/>
                <a:gd name="T34" fmla="*/ 2147483647 w 249"/>
                <a:gd name="T35" fmla="*/ 2147483647 h 231"/>
                <a:gd name="T36" fmla="*/ 2147483647 w 249"/>
                <a:gd name="T37" fmla="*/ 2147483647 h 231"/>
                <a:gd name="T38" fmla="*/ 2147483647 w 249"/>
                <a:gd name="T39" fmla="*/ 2147483647 h 231"/>
                <a:gd name="T40" fmla="*/ 2147483647 w 249"/>
                <a:gd name="T41" fmla="*/ 2147483647 h 231"/>
                <a:gd name="T42" fmla="*/ 2147483647 w 249"/>
                <a:gd name="T43" fmla="*/ 2147483647 h 231"/>
                <a:gd name="T44" fmla="*/ 2147483647 w 249"/>
                <a:gd name="T45" fmla="*/ 2147483647 h 231"/>
                <a:gd name="T46" fmla="*/ 2147483647 w 249"/>
                <a:gd name="T47" fmla="*/ 2147483647 h 231"/>
                <a:gd name="T48" fmla="*/ 2147483647 w 249"/>
                <a:gd name="T49" fmla="*/ 2147483647 h 231"/>
                <a:gd name="T50" fmla="*/ 2147483647 w 249"/>
                <a:gd name="T51" fmla="*/ 2147483647 h 231"/>
                <a:gd name="T52" fmla="*/ 2147483647 w 249"/>
                <a:gd name="T53" fmla="*/ 2147483647 h 231"/>
                <a:gd name="T54" fmla="*/ 2147483647 w 249"/>
                <a:gd name="T55" fmla="*/ 2147483647 h 231"/>
                <a:gd name="T56" fmla="*/ 2147483647 w 249"/>
                <a:gd name="T57" fmla="*/ 2147483647 h 231"/>
                <a:gd name="T58" fmla="*/ 2147483647 w 249"/>
                <a:gd name="T59" fmla="*/ 2147483647 h 231"/>
                <a:gd name="T60" fmla="*/ 2147483647 w 249"/>
                <a:gd name="T61" fmla="*/ 2147483647 h 231"/>
                <a:gd name="T62" fmla="*/ 2147483647 w 249"/>
                <a:gd name="T63" fmla="*/ 2147483647 h 231"/>
                <a:gd name="T64" fmla="*/ 2147483647 w 249"/>
                <a:gd name="T65" fmla="*/ 2147483647 h 231"/>
                <a:gd name="T66" fmla="*/ 2147483647 w 249"/>
                <a:gd name="T67" fmla="*/ 2147483647 h 231"/>
                <a:gd name="T68" fmla="*/ 2147483647 w 249"/>
                <a:gd name="T69" fmla="*/ 2147483647 h 231"/>
                <a:gd name="T70" fmla="*/ 2147483647 w 249"/>
                <a:gd name="T71" fmla="*/ 2147483647 h 231"/>
                <a:gd name="T72" fmla="*/ 2147483647 w 249"/>
                <a:gd name="T73" fmla="*/ 2147483647 h 231"/>
                <a:gd name="T74" fmla="*/ 2147483647 w 249"/>
                <a:gd name="T75" fmla="*/ 2147483647 h 231"/>
                <a:gd name="T76" fmla="*/ 2147483647 w 249"/>
                <a:gd name="T77" fmla="*/ 2147483647 h 231"/>
                <a:gd name="T78" fmla="*/ 2147483647 w 249"/>
                <a:gd name="T79" fmla="*/ 2147483647 h 231"/>
                <a:gd name="T80" fmla="*/ 2147483647 w 249"/>
                <a:gd name="T81" fmla="*/ 2147483647 h 231"/>
                <a:gd name="T82" fmla="*/ 2147483647 w 249"/>
                <a:gd name="T83" fmla="*/ 2147483647 h 231"/>
                <a:gd name="T84" fmla="*/ 2147483647 w 249"/>
                <a:gd name="T85" fmla="*/ 2147483647 h 231"/>
                <a:gd name="T86" fmla="*/ 2147483647 w 249"/>
                <a:gd name="T87" fmla="*/ 2147483647 h 231"/>
                <a:gd name="T88" fmla="*/ 2147483647 w 249"/>
                <a:gd name="T89" fmla="*/ 2147483647 h 231"/>
                <a:gd name="T90" fmla="*/ 2147483647 w 249"/>
                <a:gd name="T91" fmla="*/ 2147483647 h 231"/>
                <a:gd name="T92" fmla="*/ 2147483647 w 249"/>
                <a:gd name="T93" fmla="*/ 2147483647 h 231"/>
                <a:gd name="T94" fmla="*/ 2147483647 w 249"/>
                <a:gd name="T95" fmla="*/ 2147483647 h 231"/>
                <a:gd name="T96" fmla="*/ 2147483647 w 249"/>
                <a:gd name="T97" fmla="*/ 2147483647 h 2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9"/>
                <a:gd name="T148" fmla="*/ 0 h 231"/>
                <a:gd name="T149" fmla="*/ 249 w 249"/>
                <a:gd name="T150" fmla="*/ 231 h 2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9" h="231">
                  <a:moveTo>
                    <a:pt x="239" y="162"/>
                  </a:moveTo>
                  <a:lnTo>
                    <a:pt x="241" y="164"/>
                  </a:lnTo>
                  <a:lnTo>
                    <a:pt x="246" y="168"/>
                  </a:lnTo>
                  <a:lnTo>
                    <a:pt x="249" y="175"/>
                  </a:lnTo>
                  <a:lnTo>
                    <a:pt x="248" y="182"/>
                  </a:lnTo>
                  <a:lnTo>
                    <a:pt x="244" y="187"/>
                  </a:lnTo>
                  <a:lnTo>
                    <a:pt x="239" y="188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95"/>
                  </a:lnTo>
                  <a:lnTo>
                    <a:pt x="230" y="204"/>
                  </a:lnTo>
                  <a:lnTo>
                    <a:pt x="232" y="213"/>
                  </a:lnTo>
                  <a:lnTo>
                    <a:pt x="231" y="220"/>
                  </a:lnTo>
                  <a:lnTo>
                    <a:pt x="224" y="225"/>
                  </a:lnTo>
                  <a:lnTo>
                    <a:pt x="216" y="227"/>
                  </a:lnTo>
                  <a:lnTo>
                    <a:pt x="211" y="230"/>
                  </a:lnTo>
                  <a:lnTo>
                    <a:pt x="205" y="231"/>
                  </a:lnTo>
                  <a:lnTo>
                    <a:pt x="195" y="225"/>
                  </a:lnTo>
                  <a:lnTo>
                    <a:pt x="190" y="220"/>
                  </a:lnTo>
                  <a:lnTo>
                    <a:pt x="184" y="215"/>
                  </a:lnTo>
                  <a:lnTo>
                    <a:pt x="178" y="210"/>
                  </a:lnTo>
                  <a:lnTo>
                    <a:pt x="173" y="205"/>
                  </a:lnTo>
                  <a:lnTo>
                    <a:pt x="170" y="202"/>
                  </a:lnTo>
                  <a:lnTo>
                    <a:pt x="165" y="198"/>
                  </a:lnTo>
                  <a:lnTo>
                    <a:pt x="163" y="196"/>
                  </a:lnTo>
                  <a:lnTo>
                    <a:pt x="161" y="195"/>
                  </a:lnTo>
                  <a:lnTo>
                    <a:pt x="158" y="194"/>
                  </a:lnTo>
                  <a:lnTo>
                    <a:pt x="157" y="194"/>
                  </a:lnTo>
                  <a:lnTo>
                    <a:pt x="154" y="196"/>
                  </a:lnTo>
                  <a:lnTo>
                    <a:pt x="146" y="202"/>
                  </a:lnTo>
                  <a:lnTo>
                    <a:pt x="140" y="206"/>
                  </a:lnTo>
                  <a:lnTo>
                    <a:pt x="132" y="210"/>
                  </a:lnTo>
                  <a:lnTo>
                    <a:pt x="123" y="213"/>
                  </a:lnTo>
                  <a:lnTo>
                    <a:pt x="114" y="216"/>
                  </a:lnTo>
                  <a:lnTo>
                    <a:pt x="104" y="219"/>
                  </a:lnTo>
                  <a:lnTo>
                    <a:pt x="95" y="220"/>
                  </a:lnTo>
                  <a:lnTo>
                    <a:pt x="89" y="221"/>
                  </a:lnTo>
                  <a:lnTo>
                    <a:pt x="85" y="223"/>
                  </a:lnTo>
                  <a:lnTo>
                    <a:pt x="81" y="223"/>
                  </a:lnTo>
                  <a:lnTo>
                    <a:pt x="78" y="223"/>
                  </a:lnTo>
                  <a:lnTo>
                    <a:pt x="73" y="221"/>
                  </a:lnTo>
                  <a:lnTo>
                    <a:pt x="67" y="219"/>
                  </a:lnTo>
                  <a:lnTo>
                    <a:pt x="62" y="218"/>
                  </a:lnTo>
                  <a:lnTo>
                    <a:pt x="57" y="216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6" y="213"/>
                  </a:lnTo>
                  <a:lnTo>
                    <a:pt x="44" y="210"/>
                  </a:lnTo>
                  <a:lnTo>
                    <a:pt x="44" y="204"/>
                  </a:lnTo>
                  <a:lnTo>
                    <a:pt x="43" y="197"/>
                  </a:lnTo>
                  <a:lnTo>
                    <a:pt x="40" y="188"/>
                  </a:lnTo>
                  <a:lnTo>
                    <a:pt x="33" y="180"/>
                  </a:lnTo>
                  <a:lnTo>
                    <a:pt x="25" y="173"/>
                  </a:lnTo>
                  <a:lnTo>
                    <a:pt x="16" y="167"/>
                  </a:lnTo>
                  <a:lnTo>
                    <a:pt x="9" y="164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5" y="129"/>
                  </a:lnTo>
                  <a:lnTo>
                    <a:pt x="12" y="129"/>
                  </a:lnTo>
                  <a:lnTo>
                    <a:pt x="20" y="128"/>
                  </a:lnTo>
                  <a:lnTo>
                    <a:pt x="27" y="129"/>
                  </a:lnTo>
                  <a:lnTo>
                    <a:pt x="36" y="132"/>
                  </a:lnTo>
                  <a:lnTo>
                    <a:pt x="42" y="135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5" y="147"/>
                  </a:lnTo>
                  <a:lnTo>
                    <a:pt x="72" y="149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49"/>
                  </a:lnTo>
                  <a:lnTo>
                    <a:pt x="86" y="141"/>
                  </a:lnTo>
                  <a:lnTo>
                    <a:pt x="86" y="133"/>
                  </a:lnTo>
                  <a:lnTo>
                    <a:pt x="81" y="126"/>
                  </a:lnTo>
                  <a:lnTo>
                    <a:pt x="69" y="121"/>
                  </a:lnTo>
                  <a:lnTo>
                    <a:pt x="56" y="118"/>
                  </a:lnTo>
                  <a:lnTo>
                    <a:pt x="50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4" y="115"/>
                  </a:lnTo>
                  <a:lnTo>
                    <a:pt x="17" y="115"/>
                  </a:lnTo>
                  <a:lnTo>
                    <a:pt x="12" y="114"/>
                  </a:lnTo>
                  <a:lnTo>
                    <a:pt x="8" y="111"/>
                  </a:lnTo>
                  <a:lnTo>
                    <a:pt x="3" y="104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20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6" y="73"/>
                  </a:lnTo>
                  <a:lnTo>
                    <a:pt x="23" y="71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8" y="39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4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88" y="9"/>
                  </a:lnTo>
                  <a:lnTo>
                    <a:pt x="85" y="18"/>
                  </a:lnTo>
                  <a:lnTo>
                    <a:pt x="81" y="23"/>
                  </a:lnTo>
                  <a:lnTo>
                    <a:pt x="82" y="27"/>
                  </a:lnTo>
                  <a:lnTo>
                    <a:pt x="88" y="26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7" y="46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7" y="38"/>
                  </a:lnTo>
                  <a:lnTo>
                    <a:pt x="126" y="31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4" y="33"/>
                  </a:lnTo>
                  <a:lnTo>
                    <a:pt x="140" y="39"/>
                  </a:lnTo>
                  <a:lnTo>
                    <a:pt x="145" y="47"/>
                  </a:lnTo>
                  <a:lnTo>
                    <a:pt x="146" y="58"/>
                  </a:lnTo>
                  <a:lnTo>
                    <a:pt x="147" y="69"/>
                  </a:lnTo>
                  <a:lnTo>
                    <a:pt x="148" y="80"/>
                  </a:lnTo>
                  <a:lnTo>
                    <a:pt x="152" y="83"/>
                  </a:lnTo>
                  <a:lnTo>
                    <a:pt x="155" y="75"/>
                  </a:lnTo>
                  <a:lnTo>
                    <a:pt x="158" y="64"/>
                  </a:lnTo>
                  <a:lnTo>
                    <a:pt x="161" y="57"/>
                  </a:lnTo>
                  <a:lnTo>
                    <a:pt x="162" y="51"/>
                  </a:lnTo>
                  <a:lnTo>
                    <a:pt x="160" y="46"/>
                  </a:lnTo>
                  <a:lnTo>
                    <a:pt x="157" y="39"/>
                  </a:lnTo>
                  <a:lnTo>
                    <a:pt x="156" y="33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9" y="21"/>
                  </a:lnTo>
                  <a:lnTo>
                    <a:pt x="173" y="23"/>
                  </a:lnTo>
                  <a:lnTo>
                    <a:pt x="179" y="26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1" y="19"/>
                  </a:lnTo>
                  <a:lnTo>
                    <a:pt x="181" y="18"/>
                  </a:lnTo>
                  <a:lnTo>
                    <a:pt x="179" y="15"/>
                  </a:lnTo>
                  <a:lnTo>
                    <a:pt x="175" y="11"/>
                  </a:lnTo>
                  <a:lnTo>
                    <a:pt x="172" y="7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2" y="5"/>
                  </a:lnTo>
                  <a:lnTo>
                    <a:pt x="198" y="5"/>
                  </a:lnTo>
                  <a:lnTo>
                    <a:pt x="203" y="6"/>
                  </a:lnTo>
                  <a:lnTo>
                    <a:pt x="208" y="8"/>
                  </a:lnTo>
                  <a:lnTo>
                    <a:pt x="211" y="11"/>
                  </a:lnTo>
                  <a:lnTo>
                    <a:pt x="213" y="15"/>
                  </a:lnTo>
                  <a:lnTo>
                    <a:pt x="211" y="21"/>
                  </a:lnTo>
                  <a:lnTo>
                    <a:pt x="207" y="31"/>
                  </a:lnTo>
                  <a:lnTo>
                    <a:pt x="203" y="37"/>
                  </a:lnTo>
                  <a:lnTo>
                    <a:pt x="199" y="39"/>
                  </a:lnTo>
                  <a:lnTo>
                    <a:pt x="195" y="42"/>
                  </a:lnTo>
                  <a:lnTo>
                    <a:pt x="192" y="45"/>
                  </a:lnTo>
                  <a:lnTo>
                    <a:pt x="193" y="52"/>
                  </a:lnTo>
                  <a:lnTo>
                    <a:pt x="195" y="60"/>
                  </a:lnTo>
                  <a:lnTo>
                    <a:pt x="196" y="69"/>
                  </a:lnTo>
                  <a:lnTo>
                    <a:pt x="198" y="79"/>
                  </a:lnTo>
                  <a:lnTo>
                    <a:pt x="199" y="89"/>
                  </a:lnTo>
                  <a:lnTo>
                    <a:pt x="201" y="98"/>
                  </a:lnTo>
                  <a:lnTo>
                    <a:pt x="201" y="105"/>
                  </a:lnTo>
                  <a:lnTo>
                    <a:pt x="200" y="110"/>
                  </a:lnTo>
                  <a:lnTo>
                    <a:pt x="199" y="112"/>
                  </a:lnTo>
                  <a:lnTo>
                    <a:pt x="198" y="115"/>
                  </a:lnTo>
                  <a:lnTo>
                    <a:pt x="198" y="122"/>
                  </a:lnTo>
                  <a:lnTo>
                    <a:pt x="201" y="130"/>
                  </a:lnTo>
                  <a:lnTo>
                    <a:pt x="205" y="136"/>
                  </a:lnTo>
                  <a:lnTo>
                    <a:pt x="209" y="141"/>
                  </a:lnTo>
                  <a:lnTo>
                    <a:pt x="216" y="147"/>
                  </a:lnTo>
                  <a:lnTo>
                    <a:pt x="224" y="153"/>
                  </a:lnTo>
                  <a:lnTo>
                    <a:pt x="231" y="158"/>
                  </a:lnTo>
                  <a:lnTo>
                    <a:pt x="237" y="160"/>
                  </a:lnTo>
                  <a:lnTo>
                    <a:pt x="239" y="16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33" name="Freeform 189"/>
            <p:cNvSpPr/>
            <p:nvPr/>
          </p:nvSpPr>
          <p:spPr bwMode="auto">
            <a:xfrm>
              <a:off x="2647950" y="4908550"/>
              <a:ext cx="398463" cy="1003300"/>
            </a:xfrm>
            <a:custGeom>
              <a:avLst/>
              <a:gdLst>
                <a:gd name="T0" fmla="*/ 2147483647 w 146"/>
                <a:gd name="T1" fmla="*/ 2147483647 h 367"/>
                <a:gd name="T2" fmla="*/ 2147483647 w 146"/>
                <a:gd name="T3" fmla="*/ 0 h 367"/>
                <a:gd name="T4" fmla="*/ 2147483647 w 146"/>
                <a:gd name="T5" fmla="*/ 2147483647 h 367"/>
                <a:gd name="T6" fmla="*/ 2147483647 w 146"/>
                <a:gd name="T7" fmla="*/ 2147483647 h 367"/>
                <a:gd name="T8" fmla="*/ 2147483647 w 146"/>
                <a:gd name="T9" fmla="*/ 2147483647 h 367"/>
                <a:gd name="T10" fmla="*/ 2147483647 w 146"/>
                <a:gd name="T11" fmla="*/ 2147483647 h 367"/>
                <a:gd name="T12" fmla="*/ 2147483647 w 146"/>
                <a:gd name="T13" fmla="*/ 2147483647 h 367"/>
                <a:gd name="T14" fmla="*/ 2147483647 w 146"/>
                <a:gd name="T15" fmla="*/ 2147483647 h 367"/>
                <a:gd name="T16" fmla="*/ 2147483647 w 146"/>
                <a:gd name="T17" fmla="*/ 2147483647 h 367"/>
                <a:gd name="T18" fmla="*/ 2147483647 w 146"/>
                <a:gd name="T19" fmla="*/ 2147483647 h 367"/>
                <a:gd name="T20" fmla="*/ 2147483647 w 146"/>
                <a:gd name="T21" fmla="*/ 2147483647 h 367"/>
                <a:gd name="T22" fmla="*/ 2147483647 w 146"/>
                <a:gd name="T23" fmla="*/ 2147483647 h 367"/>
                <a:gd name="T24" fmla="*/ 2147483647 w 146"/>
                <a:gd name="T25" fmla="*/ 2147483647 h 367"/>
                <a:gd name="T26" fmla="*/ 2147483647 w 146"/>
                <a:gd name="T27" fmla="*/ 2147483647 h 367"/>
                <a:gd name="T28" fmla="*/ 2147483647 w 146"/>
                <a:gd name="T29" fmla="*/ 2147483647 h 367"/>
                <a:gd name="T30" fmla="*/ 2147483647 w 146"/>
                <a:gd name="T31" fmla="*/ 2147483647 h 367"/>
                <a:gd name="T32" fmla="*/ 2147483647 w 146"/>
                <a:gd name="T33" fmla="*/ 2147483647 h 367"/>
                <a:gd name="T34" fmla="*/ 2147483647 w 146"/>
                <a:gd name="T35" fmla="*/ 2147483647 h 367"/>
                <a:gd name="T36" fmla="*/ 2147483647 w 146"/>
                <a:gd name="T37" fmla="*/ 2147483647 h 367"/>
                <a:gd name="T38" fmla="*/ 2147483647 w 146"/>
                <a:gd name="T39" fmla="*/ 2147483647 h 367"/>
                <a:gd name="T40" fmla="*/ 2147483647 w 146"/>
                <a:gd name="T41" fmla="*/ 2147483647 h 367"/>
                <a:gd name="T42" fmla="*/ 2147483647 w 146"/>
                <a:gd name="T43" fmla="*/ 2147483647 h 367"/>
                <a:gd name="T44" fmla="*/ 2147483647 w 146"/>
                <a:gd name="T45" fmla="*/ 2147483647 h 367"/>
                <a:gd name="T46" fmla="*/ 2147483647 w 146"/>
                <a:gd name="T47" fmla="*/ 2147483647 h 367"/>
                <a:gd name="T48" fmla="*/ 2147483647 w 146"/>
                <a:gd name="T49" fmla="*/ 2147483647 h 367"/>
                <a:gd name="T50" fmla="*/ 2147483647 w 146"/>
                <a:gd name="T51" fmla="*/ 2147483647 h 367"/>
                <a:gd name="T52" fmla="*/ 2147483647 w 146"/>
                <a:gd name="T53" fmla="*/ 2147483647 h 367"/>
                <a:gd name="T54" fmla="*/ 2147483647 w 146"/>
                <a:gd name="T55" fmla="*/ 2147483647 h 367"/>
                <a:gd name="T56" fmla="*/ 2147483647 w 146"/>
                <a:gd name="T57" fmla="*/ 2147483647 h 367"/>
                <a:gd name="T58" fmla="*/ 2147483647 w 146"/>
                <a:gd name="T59" fmla="*/ 2147483647 h 367"/>
                <a:gd name="T60" fmla="*/ 0 w 146"/>
                <a:gd name="T61" fmla="*/ 2147483647 h 367"/>
                <a:gd name="T62" fmla="*/ 2147483647 w 146"/>
                <a:gd name="T63" fmla="*/ 2147483647 h 367"/>
                <a:gd name="T64" fmla="*/ 2147483647 w 146"/>
                <a:gd name="T65" fmla="*/ 2147483647 h 367"/>
                <a:gd name="T66" fmla="*/ 2147483647 w 146"/>
                <a:gd name="T67" fmla="*/ 2147483647 h 367"/>
                <a:gd name="T68" fmla="*/ 2147483647 w 146"/>
                <a:gd name="T69" fmla="*/ 2147483647 h 367"/>
                <a:gd name="T70" fmla="*/ 2147483647 w 146"/>
                <a:gd name="T71" fmla="*/ 2147483647 h 367"/>
                <a:gd name="T72" fmla="*/ 2147483647 w 146"/>
                <a:gd name="T73" fmla="*/ 2147483647 h 3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6"/>
                <a:gd name="T112" fmla="*/ 0 h 367"/>
                <a:gd name="T113" fmla="*/ 146 w 146"/>
                <a:gd name="T114" fmla="*/ 367 h 3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6" h="367">
                  <a:moveTo>
                    <a:pt x="54" y="7"/>
                  </a:moveTo>
                  <a:lnTo>
                    <a:pt x="68" y="0"/>
                  </a:lnTo>
                  <a:lnTo>
                    <a:pt x="77" y="16"/>
                  </a:lnTo>
                  <a:lnTo>
                    <a:pt x="107" y="31"/>
                  </a:lnTo>
                  <a:lnTo>
                    <a:pt x="110" y="48"/>
                  </a:lnTo>
                  <a:lnTo>
                    <a:pt x="116" y="57"/>
                  </a:lnTo>
                  <a:lnTo>
                    <a:pt x="146" y="43"/>
                  </a:lnTo>
                  <a:lnTo>
                    <a:pt x="140" y="64"/>
                  </a:lnTo>
                  <a:lnTo>
                    <a:pt x="114" y="85"/>
                  </a:lnTo>
                  <a:lnTo>
                    <a:pt x="107" y="99"/>
                  </a:lnTo>
                  <a:lnTo>
                    <a:pt x="110" y="121"/>
                  </a:lnTo>
                  <a:lnTo>
                    <a:pt x="117" y="129"/>
                  </a:lnTo>
                  <a:lnTo>
                    <a:pt x="105" y="129"/>
                  </a:lnTo>
                  <a:lnTo>
                    <a:pt x="125" y="141"/>
                  </a:lnTo>
                  <a:lnTo>
                    <a:pt x="122" y="162"/>
                  </a:lnTo>
                  <a:lnTo>
                    <a:pt x="111" y="169"/>
                  </a:lnTo>
                  <a:lnTo>
                    <a:pt x="84" y="178"/>
                  </a:lnTo>
                  <a:lnTo>
                    <a:pt x="69" y="202"/>
                  </a:lnTo>
                  <a:lnTo>
                    <a:pt x="56" y="207"/>
                  </a:lnTo>
                  <a:lnTo>
                    <a:pt x="62" y="216"/>
                  </a:lnTo>
                  <a:lnTo>
                    <a:pt x="53" y="238"/>
                  </a:lnTo>
                  <a:lnTo>
                    <a:pt x="33" y="261"/>
                  </a:lnTo>
                  <a:lnTo>
                    <a:pt x="35" y="274"/>
                  </a:lnTo>
                  <a:lnTo>
                    <a:pt x="42" y="282"/>
                  </a:lnTo>
                  <a:lnTo>
                    <a:pt x="38" y="300"/>
                  </a:lnTo>
                  <a:lnTo>
                    <a:pt x="26" y="318"/>
                  </a:lnTo>
                  <a:lnTo>
                    <a:pt x="14" y="336"/>
                  </a:lnTo>
                  <a:lnTo>
                    <a:pt x="29" y="367"/>
                  </a:lnTo>
                  <a:lnTo>
                    <a:pt x="7" y="345"/>
                  </a:lnTo>
                  <a:lnTo>
                    <a:pt x="1" y="338"/>
                  </a:lnTo>
                  <a:lnTo>
                    <a:pt x="0" y="306"/>
                  </a:lnTo>
                  <a:lnTo>
                    <a:pt x="24" y="154"/>
                  </a:lnTo>
                  <a:lnTo>
                    <a:pt x="12" y="224"/>
                  </a:lnTo>
                  <a:lnTo>
                    <a:pt x="35" y="87"/>
                  </a:lnTo>
                  <a:lnTo>
                    <a:pt x="47" y="52"/>
                  </a:lnTo>
                  <a:lnTo>
                    <a:pt x="57" y="33"/>
                  </a:lnTo>
                  <a:lnTo>
                    <a:pt x="54" y="7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34" name="Freeform 190"/>
            <p:cNvSpPr/>
            <p:nvPr/>
          </p:nvSpPr>
          <p:spPr bwMode="auto">
            <a:xfrm>
              <a:off x="2768600" y="3956050"/>
              <a:ext cx="36513" cy="19050"/>
            </a:xfrm>
            <a:custGeom>
              <a:avLst/>
              <a:gdLst>
                <a:gd name="T0" fmla="*/ 2147483647 w 23"/>
                <a:gd name="T1" fmla="*/ 0 h 18"/>
                <a:gd name="T2" fmla="*/ 2147483647 w 23"/>
                <a:gd name="T3" fmla="*/ 2147483647 h 18"/>
                <a:gd name="T4" fmla="*/ 2147483647 w 23"/>
                <a:gd name="T5" fmla="*/ 2147483647 h 18"/>
                <a:gd name="T6" fmla="*/ 0 w 23"/>
                <a:gd name="T7" fmla="*/ 2147483647 h 18"/>
                <a:gd name="T8" fmla="*/ 2147483647 w 2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8"/>
                <a:gd name="T17" fmla="*/ 23 w 2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35" name="Freeform 191"/>
            <p:cNvSpPr/>
            <p:nvPr/>
          </p:nvSpPr>
          <p:spPr bwMode="auto">
            <a:xfrm>
              <a:off x="6869113" y="3844925"/>
              <a:ext cx="200025" cy="358775"/>
            </a:xfrm>
            <a:custGeom>
              <a:avLst/>
              <a:gdLst>
                <a:gd name="T0" fmla="*/ 2147483647 w 107"/>
                <a:gd name="T1" fmla="*/ 2147483647 h 190"/>
                <a:gd name="T2" fmla="*/ 0 w 107"/>
                <a:gd name="T3" fmla="*/ 2147483647 h 190"/>
                <a:gd name="T4" fmla="*/ 2147483647 w 107"/>
                <a:gd name="T5" fmla="*/ 2147483647 h 190"/>
                <a:gd name="T6" fmla="*/ 2147483647 w 107"/>
                <a:gd name="T7" fmla="*/ 2147483647 h 190"/>
                <a:gd name="T8" fmla="*/ 2147483647 w 107"/>
                <a:gd name="T9" fmla="*/ 2147483647 h 190"/>
                <a:gd name="T10" fmla="*/ 2147483647 w 107"/>
                <a:gd name="T11" fmla="*/ 2147483647 h 190"/>
                <a:gd name="T12" fmla="*/ 2147483647 w 107"/>
                <a:gd name="T13" fmla="*/ 2147483647 h 190"/>
                <a:gd name="T14" fmla="*/ 2147483647 w 107"/>
                <a:gd name="T15" fmla="*/ 2147483647 h 190"/>
                <a:gd name="T16" fmla="*/ 2147483647 w 107"/>
                <a:gd name="T17" fmla="*/ 2147483647 h 190"/>
                <a:gd name="T18" fmla="*/ 2147483647 w 107"/>
                <a:gd name="T19" fmla="*/ 2147483647 h 190"/>
                <a:gd name="T20" fmla="*/ 2147483647 w 107"/>
                <a:gd name="T21" fmla="*/ 2147483647 h 190"/>
                <a:gd name="T22" fmla="*/ 2147483647 w 107"/>
                <a:gd name="T23" fmla="*/ 2147483647 h 190"/>
                <a:gd name="T24" fmla="*/ 2147483647 w 107"/>
                <a:gd name="T25" fmla="*/ 2147483647 h 190"/>
                <a:gd name="T26" fmla="*/ 2147483647 w 107"/>
                <a:gd name="T27" fmla="*/ 2147483647 h 190"/>
                <a:gd name="T28" fmla="*/ 2147483647 w 107"/>
                <a:gd name="T29" fmla="*/ 2147483647 h 190"/>
                <a:gd name="T30" fmla="*/ 2147483647 w 107"/>
                <a:gd name="T31" fmla="*/ 2147483647 h 190"/>
                <a:gd name="T32" fmla="*/ 2147483647 w 107"/>
                <a:gd name="T33" fmla="*/ 2147483647 h 190"/>
                <a:gd name="T34" fmla="*/ 2147483647 w 107"/>
                <a:gd name="T35" fmla="*/ 2147483647 h 190"/>
                <a:gd name="T36" fmla="*/ 2147483647 w 107"/>
                <a:gd name="T37" fmla="*/ 2147483647 h 190"/>
                <a:gd name="T38" fmla="*/ 2147483647 w 107"/>
                <a:gd name="T39" fmla="*/ 2147483647 h 190"/>
                <a:gd name="T40" fmla="*/ 2147483647 w 107"/>
                <a:gd name="T41" fmla="*/ 2147483647 h 190"/>
                <a:gd name="T42" fmla="*/ 2147483647 w 107"/>
                <a:gd name="T43" fmla="*/ 2147483647 h 190"/>
                <a:gd name="T44" fmla="*/ 2147483647 w 107"/>
                <a:gd name="T45" fmla="*/ 2147483647 h 190"/>
                <a:gd name="T46" fmla="*/ 2147483647 w 107"/>
                <a:gd name="T47" fmla="*/ 2147483647 h 190"/>
                <a:gd name="T48" fmla="*/ 2147483647 w 107"/>
                <a:gd name="T49" fmla="*/ 2147483647 h 190"/>
                <a:gd name="T50" fmla="*/ 2147483647 w 107"/>
                <a:gd name="T51" fmla="*/ 2147483647 h 190"/>
                <a:gd name="T52" fmla="*/ 2147483647 w 107"/>
                <a:gd name="T53" fmla="*/ 2147483647 h 190"/>
                <a:gd name="T54" fmla="*/ 2147483647 w 107"/>
                <a:gd name="T55" fmla="*/ 2147483647 h 190"/>
                <a:gd name="T56" fmla="*/ 2147483647 w 107"/>
                <a:gd name="T57" fmla="*/ 2147483647 h 190"/>
                <a:gd name="T58" fmla="*/ 2147483647 w 107"/>
                <a:gd name="T59" fmla="*/ 0 h 190"/>
                <a:gd name="T60" fmla="*/ 2147483647 w 107"/>
                <a:gd name="T61" fmla="*/ 2147483647 h 1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7"/>
                <a:gd name="T94" fmla="*/ 0 h 190"/>
                <a:gd name="T95" fmla="*/ 107 w 107"/>
                <a:gd name="T96" fmla="*/ 190 h 1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36" name="Freeform 192"/>
            <p:cNvSpPr/>
            <p:nvPr/>
          </p:nvSpPr>
          <p:spPr bwMode="auto">
            <a:xfrm>
              <a:off x="6737350" y="3643313"/>
              <a:ext cx="225425" cy="438150"/>
            </a:xfrm>
            <a:custGeom>
              <a:avLst/>
              <a:gdLst>
                <a:gd name="T0" fmla="*/ 2147483647 w 120"/>
                <a:gd name="T1" fmla="*/ 0 h 233"/>
                <a:gd name="T2" fmla="*/ 2147483647 w 120"/>
                <a:gd name="T3" fmla="*/ 2147483647 h 233"/>
                <a:gd name="T4" fmla="*/ 2147483647 w 120"/>
                <a:gd name="T5" fmla="*/ 2147483647 h 233"/>
                <a:gd name="T6" fmla="*/ 2147483647 w 120"/>
                <a:gd name="T7" fmla="*/ 2147483647 h 233"/>
                <a:gd name="T8" fmla="*/ 2147483647 w 120"/>
                <a:gd name="T9" fmla="*/ 2147483647 h 233"/>
                <a:gd name="T10" fmla="*/ 0 w 120"/>
                <a:gd name="T11" fmla="*/ 2147483647 h 233"/>
                <a:gd name="T12" fmla="*/ 2147483647 w 120"/>
                <a:gd name="T13" fmla="*/ 2147483647 h 233"/>
                <a:gd name="T14" fmla="*/ 2147483647 w 120"/>
                <a:gd name="T15" fmla="*/ 2147483647 h 233"/>
                <a:gd name="T16" fmla="*/ 2147483647 w 120"/>
                <a:gd name="T17" fmla="*/ 2147483647 h 233"/>
                <a:gd name="T18" fmla="*/ 2147483647 w 120"/>
                <a:gd name="T19" fmla="*/ 2147483647 h 233"/>
                <a:gd name="T20" fmla="*/ 2147483647 w 120"/>
                <a:gd name="T21" fmla="*/ 2147483647 h 233"/>
                <a:gd name="T22" fmla="*/ 2147483647 w 120"/>
                <a:gd name="T23" fmla="*/ 2147483647 h 233"/>
                <a:gd name="T24" fmla="*/ 2147483647 w 120"/>
                <a:gd name="T25" fmla="*/ 2147483647 h 233"/>
                <a:gd name="T26" fmla="*/ 2147483647 w 120"/>
                <a:gd name="T27" fmla="*/ 2147483647 h 233"/>
                <a:gd name="T28" fmla="*/ 2147483647 w 120"/>
                <a:gd name="T29" fmla="*/ 2147483647 h 233"/>
                <a:gd name="T30" fmla="*/ 2147483647 w 120"/>
                <a:gd name="T31" fmla="*/ 2147483647 h 233"/>
                <a:gd name="T32" fmla="*/ 2147483647 w 120"/>
                <a:gd name="T33" fmla="*/ 2147483647 h 233"/>
                <a:gd name="T34" fmla="*/ 2147483647 w 120"/>
                <a:gd name="T35" fmla="*/ 2147483647 h 233"/>
                <a:gd name="T36" fmla="*/ 2147483647 w 120"/>
                <a:gd name="T37" fmla="*/ 2147483647 h 233"/>
                <a:gd name="T38" fmla="*/ 2147483647 w 120"/>
                <a:gd name="T39" fmla="*/ 2147483647 h 233"/>
                <a:gd name="T40" fmla="*/ 2147483647 w 120"/>
                <a:gd name="T41" fmla="*/ 2147483647 h 233"/>
                <a:gd name="T42" fmla="*/ 2147483647 w 120"/>
                <a:gd name="T43" fmla="*/ 2147483647 h 233"/>
                <a:gd name="T44" fmla="*/ 2147483647 w 120"/>
                <a:gd name="T45" fmla="*/ 2147483647 h 233"/>
                <a:gd name="T46" fmla="*/ 2147483647 w 120"/>
                <a:gd name="T47" fmla="*/ 2147483647 h 233"/>
                <a:gd name="T48" fmla="*/ 2147483647 w 120"/>
                <a:gd name="T49" fmla="*/ 2147483647 h 233"/>
                <a:gd name="T50" fmla="*/ 2147483647 w 120"/>
                <a:gd name="T51" fmla="*/ 2147483647 h 233"/>
                <a:gd name="T52" fmla="*/ 2147483647 w 120"/>
                <a:gd name="T53" fmla="*/ 2147483647 h 233"/>
                <a:gd name="T54" fmla="*/ 2147483647 w 120"/>
                <a:gd name="T55" fmla="*/ 2147483647 h 233"/>
                <a:gd name="T56" fmla="*/ 2147483647 w 120"/>
                <a:gd name="T57" fmla="*/ 2147483647 h 233"/>
                <a:gd name="T58" fmla="*/ 2147483647 w 120"/>
                <a:gd name="T59" fmla="*/ 2147483647 h 233"/>
                <a:gd name="T60" fmla="*/ 2147483647 w 120"/>
                <a:gd name="T61" fmla="*/ 2147483647 h 233"/>
                <a:gd name="T62" fmla="*/ 2147483647 w 120"/>
                <a:gd name="T63" fmla="*/ 2147483647 h 233"/>
                <a:gd name="T64" fmla="*/ 2147483647 w 120"/>
                <a:gd name="T65" fmla="*/ 0 h 2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0"/>
                <a:gd name="T100" fmla="*/ 0 h 233"/>
                <a:gd name="T101" fmla="*/ 120 w 120"/>
                <a:gd name="T102" fmla="*/ 233 h 2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0" h="233">
                  <a:moveTo>
                    <a:pt x="72" y="0"/>
                  </a:moveTo>
                  <a:lnTo>
                    <a:pt x="55" y="17"/>
                  </a:lnTo>
                  <a:lnTo>
                    <a:pt x="40" y="26"/>
                  </a:lnTo>
                  <a:lnTo>
                    <a:pt x="15" y="60"/>
                  </a:lnTo>
                  <a:lnTo>
                    <a:pt x="7" y="85"/>
                  </a:lnTo>
                  <a:lnTo>
                    <a:pt x="0" y="98"/>
                  </a:lnTo>
                  <a:lnTo>
                    <a:pt x="23" y="123"/>
                  </a:lnTo>
                  <a:lnTo>
                    <a:pt x="31" y="142"/>
                  </a:lnTo>
                  <a:lnTo>
                    <a:pt x="26" y="161"/>
                  </a:lnTo>
                  <a:lnTo>
                    <a:pt x="44" y="165"/>
                  </a:lnTo>
                  <a:lnTo>
                    <a:pt x="58" y="157"/>
                  </a:lnTo>
                  <a:lnTo>
                    <a:pt x="65" y="148"/>
                  </a:lnTo>
                  <a:lnTo>
                    <a:pt x="80" y="188"/>
                  </a:lnTo>
                  <a:lnTo>
                    <a:pt x="86" y="211"/>
                  </a:lnTo>
                  <a:lnTo>
                    <a:pt x="85" y="233"/>
                  </a:lnTo>
                  <a:lnTo>
                    <a:pt x="99" y="212"/>
                  </a:lnTo>
                  <a:lnTo>
                    <a:pt x="92" y="188"/>
                  </a:lnTo>
                  <a:lnTo>
                    <a:pt x="80" y="173"/>
                  </a:lnTo>
                  <a:lnTo>
                    <a:pt x="86" y="161"/>
                  </a:lnTo>
                  <a:lnTo>
                    <a:pt x="85" y="151"/>
                  </a:lnTo>
                  <a:lnTo>
                    <a:pt x="69" y="130"/>
                  </a:lnTo>
                  <a:lnTo>
                    <a:pt x="77" y="114"/>
                  </a:lnTo>
                  <a:lnTo>
                    <a:pt x="106" y="106"/>
                  </a:lnTo>
                  <a:lnTo>
                    <a:pt x="120" y="91"/>
                  </a:lnTo>
                  <a:lnTo>
                    <a:pt x="111" y="91"/>
                  </a:lnTo>
                  <a:lnTo>
                    <a:pt x="104" y="87"/>
                  </a:lnTo>
                  <a:lnTo>
                    <a:pt x="93" y="84"/>
                  </a:lnTo>
                  <a:lnTo>
                    <a:pt x="98" y="73"/>
                  </a:lnTo>
                  <a:lnTo>
                    <a:pt x="88" y="60"/>
                  </a:lnTo>
                  <a:lnTo>
                    <a:pt x="77" y="42"/>
                  </a:lnTo>
                  <a:lnTo>
                    <a:pt x="86" y="34"/>
                  </a:lnTo>
                  <a:lnTo>
                    <a:pt x="86" y="1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37" name="Freeform 193"/>
            <p:cNvSpPr/>
            <p:nvPr/>
          </p:nvSpPr>
          <p:spPr bwMode="auto">
            <a:xfrm>
              <a:off x="6962775" y="4194175"/>
              <a:ext cx="114300" cy="131763"/>
            </a:xfrm>
            <a:custGeom>
              <a:avLst/>
              <a:gdLst>
                <a:gd name="T0" fmla="*/ 0 w 675"/>
                <a:gd name="T1" fmla="*/ 2147483647 h 773"/>
                <a:gd name="T2" fmla="*/ 2147483647 w 675"/>
                <a:gd name="T3" fmla="*/ 2147483647 h 773"/>
                <a:gd name="T4" fmla="*/ 2147483647 w 675"/>
                <a:gd name="T5" fmla="*/ 2147483647 h 773"/>
                <a:gd name="T6" fmla="*/ 2147483647 w 675"/>
                <a:gd name="T7" fmla="*/ 2147483647 h 773"/>
                <a:gd name="T8" fmla="*/ 2147483647 w 675"/>
                <a:gd name="T9" fmla="*/ 2147483647 h 773"/>
                <a:gd name="T10" fmla="*/ 2147483647 w 675"/>
                <a:gd name="T11" fmla="*/ 2147483647 h 773"/>
                <a:gd name="T12" fmla="*/ 2147483647 w 675"/>
                <a:gd name="T13" fmla="*/ 2147483647 h 773"/>
                <a:gd name="T14" fmla="*/ 2147483647 w 675"/>
                <a:gd name="T15" fmla="*/ 2147483647 h 773"/>
                <a:gd name="T16" fmla="*/ 2147483647 w 675"/>
                <a:gd name="T17" fmla="*/ 2147483647 h 773"/>
                <a:gd name="T18" fmla="*/ 2147483647 w 675"/>
                <a:gd name="T19" fmla="*/ 2147483647 h 773"/>
                <a:gd name="T20" fmla="*/ 2147483647 w 675"/>
                <a:gd name="T21" fmla="*/ 2147483647 h 773"/>
                <a:gd name="T22" fmla="*/ 2147483647 w 675"/>
                <a:gd name="T23" fmla="*/ 2147483647 h 773"/>
                <a:gd name="T24" fmla="*/ 2147483647 w 675"/>
                <a:gd name="T25" fmla="*/ 2147483647 h 773"/>
                <a:gd name="T26" fmla="*/ 2147483647 w 675"/>
                <a:gd name="T27" fmla="*/ 0 h 773"/>
                <a:gd name="T28" fmla="*/ 0 w 675"/>
                <a:gd name="T29" fmla="*/ 2147483647 h 7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5"/>
                <a:gd name="T46" fmla="*/ 0 h 773"/>
                <a:gd name="T47" fmla="*/ 675 w 675"/>
                <a:gd name="T48" fmla="*/ 773 h 77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5" h="773">
                  <a:moveTo>
                    <a:pt x="0" y="41"/>
                  </a:moveTo>
                  <a:lnTo>
                    <a:pt x="75" y="339"/>
                  </a:lnTo>
                  <a:lnTo>
                    <a:pt x="273" y="579"/>
                  </a:lnTo>
                  <a:lnTo>
                    <a:pt x="605" y="769"/>
                  </a:lnTo>
                  <a:lnTo>
                    <a:pt x="675" y="773"/>
                  </a:lnTo>
                  <a:lnTo>
                    <a:pt x="563" y="583"/>
                  </a:lnTo>
                  <a:lnTo>
                    <a:pt x="493" y="521"/>
                  </a:lnTo>
                  <a:lnTo>
                    <a:pt x="493" y="269"/>
                  </a:lnTo>
                  <a:lnTo>
                    <a:pt x="323" y="78"/>
                  </a:lnTo>
                  <a:lnTo>
                    <a:pt x="286" y="58"/>
                  </a:lnTo>
                  <a:lnTo>
                    <a:pt x="253" y="111"/>
                  </a:lnTo>
                  <a:lnTo>
                    <a:pt x="141" y="128"/>
                  </a:lnTo>
                  <a:lnTo>
                    <a:pt x="145" y="70"/>
                  </a:lnTo>
                  <a:lnTo>
                    <a:pt x="17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38" name="Line 194"/>
            <p:cNvSpPr>
              <a:spLocks noChangeShapeType="1"/>
            </p:cNvSpPr>
            <p:nvPr/>
          </p:nvSpPr>
          <p:spPr bwMode="auto">
            <a:xfrm>
              <a:off x="7377113" y="3919538"/>
              <a:ext cx="0" cy="0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39" name="Freeform 195"/>
            <p:cNvSpPr/>
            <p:nvPr/>
          </p:nvSpPr>
          <p:spPr bwMode="auto">
            <a:xfrm>
              <a:off x="4191000" y="2514600"/>
              <a:ext cx="130175" cy="50800"/>
            </a:xfrm>
            <a:custGeom>
              <a:avLst/>
              <a:gdLst>
                <a:gd name="T0" fmla="*/ 2147483647 w 114"/>
                <a:gd name="T1" fmla="*/ 0 h 54"/>
                <a:gd name="T2" fmla="*/ 2147483647 w 114"/>
                <a:gd name="T3" fmla="*/ 2147483647 h 54"/>
                <a:gd name="T4" fmla="*/ 2147483647 w 114"/>
                <a:gd name="T5" fmla="*/ 2147483647 h 54"/>
                <a:gd name="T6" fmla="*/ 2147483647 w 114"/>
                <a:gd name="T7" fmla="*/ 0 h 54"/>
                <a:gd name="T8" fmla="*/ 2147483647 w 114"/>
                <a:gd name="T9" fmla="*/ 2147483647 h 54"/>
                <a:gd name="T10" fmla="*/ 2147483647 w 114"/>
                <a:gd name="T11" fmla="*/ 2147483647 h 54"/>
                <a:gd name="T12" fmla="*/ 2147483647 w 114"/>
                <a:gd name="T13" fmla="*/ 2147483647 h 54"/>
                <a:gd name="T14" fmla="*/ 2147483647 w 114"/>
                <a:gd name="T15" fmla="*/ 2147483647 h 54"/>
                <a:gd name="T16" fmla="*/ 2147483647 w 114"/>
                <a:gd name="T17" fmla="*/ 2147483647 h 54"/>
                <a:gd name="T18" fmla="*/ 2147483647 w 114"/>
                <a:gd name="T19" fmla="*/ 2147483647 h 54"/>
                <a:gd name="T20" fmla="*/ 2147483647 w 114"/>
                <a:gd name="T21" fmla="*/ 2147483647 h 54"/>
                <a:gd name="T22" fmla="*/ 0 w 114"/>
                <a:gd name="T23" fmla="*/ 2147483647 h 54"/>
                <a:gd name="T24" fmla="*/ 2147483647 w 114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54"/>
                <a:gd name="T41" fmla="*/ 114 w 114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D9D9"/>
            </a:solidFill>
            <a:ln w="762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endParaRPr lang="zh-TW" altLang="en-US"/>
            </a:p>
          </p:txBody>
        </p:sp>
        <p:sp>
          <p:nvSpPr>
            <p:cNvPr id="6340" name="Freeform 196"/>
            <p:cNvSpPr/>
            <p:nvPr/>
          </p:nvSpPr>
          <p:spPr bwMode="auto">
            <a:xfrm>
              <a:off x="7748588" y="4313238"/>
              <a:ext cx="212725" cy="182562"/>
            </a:xfrm>
            <a:custGeom>
              <a:avLst/>
              <a:gdLst>
                <a:gd name="T0" fmla="*/ 2147483647 w 575"/>
                <a:gd name="T1" fmla="*/ 2147483647 h 488"/>
                <a:gd name="T2" fmla="*/ 2147483647 w 575"/>
                <a:gd name="T3" fmla="*/ 2147483647 h 488"/>
                <a:gd name="T4" fmla="*/ 2147483647 w 575"/>
                <a:gd name="T5" fmla="*/ 2147483647 h 488"/>
                <a:gd name="T6" fmla="*/ 2147483647 w 575"/>
                <a:gd name="T7" fmla="*/ 2147483647 h 488"/>
                <a:gd name="T8" fmla="*/ 2147483647 w 575"/>
                <a:gd name="T9" fmla="*/ 0 h 488"/>
                <a:gd name="T10" fmla="*/ 2147483647 w 575"/>
                <a:gd name="T11" fmla="*/ 2147483647 h 488"/>
                <a:gd name="T12" fmla="*/ 0 w 575"/>
                <a:gd name="T13" fmla="*/ 2147483647 h 488"/>
                <a:gd name="T14" fmla="*/ 2147483647 w 575"/>
                <a:gd name="T15" fmla="*/ 2147483647 h 488"/>
                <a:gd name="T16" fmla="*/ 2147483647 w 575"/>
                <a:gd name="T17" fmla="*/ 2147483647 h 488"/>
                <a:gd name="T18" fmla="*/ 2147483647 w 575"/>
                <a:gd name="T19" fmla="*/ 2147483647 h 488"/>
                <a:gd name="T20" fmla="*/ 2147483647 w 575"/>
                <a:gd name="T21" fmla="*/ 2147483647 h 488"/>
                <a:gd name="T22" fmla="*/ 2147483647 w 575"/>
                <a:gd name="T23" fmla="*/ 2147483647 h 488"/>
                <a:gd name="T24" fmla="*/ 2147483647 w 575"/>
                <a:gd name="T25" fmla="*/ 2147483647 h 488"/>
                <a:gd name="T26" fmla="*/ 2147483647 w 575"/>
                <a:gd name="T27" fmla="*/ 2147483647 h 488"/>
                <a:gd name="T28" fmla="*/ 2147483647 w 575"/>
                <a:gd name="T29" fmla="*/ 2147483647 h 488"/>
                <a:gd name="T30" fmla="*/ 2147483647 w 575"/>
                <a:gd name="T31" fmla="*/ 2147483647 h 488"/>
                <a:gd name="T32" fmla="*/ 2147483647 w 575"/>
                <a:gd name="T33" fmla="*/ 2147483647 h 488"/>
                <a:gd name="T34" fmla="*/ 2147483647 w 575"/>
                <a:gd name="T35" fmla="*/ 2147483647 h 488"/>
                <a:gd name="T36" fmla="*/ 2147483647 w 575"/>
                <a:gd name="T37" fmla="*/ 2147483647 h 488"/>
                <a:gd name="T38" fmla="*/ 2147483647 w 575"/>
                <a:gd name="T39" fmla="*/ 2147483647 h 488"/>
                <a:gd name="T40" fmla="*/ 2147483647 w 575"/>
                <a:gd name="T41" fmla="*/ 2147483647 h 4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5"/>
                <a:gd name="T64" fmla="*/ 0 h 488"/>
                <a:gd name="T65" fmla="*/ 575 w 575"/>
                <a:gd name="T66" fmla="*/ 488 h 4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41" name="Freeform 197"/>
            <p:cNvSpPr/>
            <p:nvPr/>
          </p:nvSpPr>
          <p:spPr bwMode="auto">
            <a:xfrm>
              <a:off x="7961313" y="4356100"/>
              <a:ext cx="173037" cy="168275"/>
            </a:xfrm>
            <a:custGeom>
              <a:avLst/>
              <a:gdLst>
                <a:gd name="T0" fmla="*/ 2147483647 w 460"/>
                <a:gd name="T1" fmla="*/ 2147483647 h 443"/>
                <a:gd name="T2" fmla="*/ 2147483647 w 460"/>
                <a:gd name="T3" fmla="*/ 2147483647 h 443"/>
                <a:gd name="T4" fmla="*/ 2147483647 w 460"/>
                <a:gd name="T5" fmla="*/ 2147483647 h 443"/>
                <a:gd name="T6" fmla="*/ 2147483647 w 460"/>
                <a:gd name="T7" fmla="*/ 2147483647 h 443"/>
                <a:gd name="T8" fmla="*/ 2147483647 w 460"/>
                <a:gd name="T9" fmla="*/ 2147483647 h 443"/>
                <a:gd name="T10" fmla="*/ 2147483647 w 460"/>
                <a:gd name="T11" fmla="*/ 2147483647 h 443"/>
                <a:gd name="T12" fmla="*/ 0 w 460"/>
                <a:gd name="T13" fmla="*/ 0 h 443"/>
                <a:gd name="T14" fmla="*/ 0 w 460"/>
                <a:gd name="T15" fmla="*/ 2147483647 h 443"/>
                <a:gd name="T16" fmla="*/ 2147483647 w 460"/>
                <a:gd name="T17" fmla="*/ 2147483647 h 443"/>
                <a:gd name="T18" fmla="*/ 2147483647 w 460"/>
                <a:gd name="T19" fmla="*/ 2147483647 h 443"/>
                <a:gd name="T20" fmla="*/ 2147483647 w 460"/>
                <a:gd name="T21" fmla="*/ 2147483647 h 443"/>
                <a:gd name="T22" fmla="*/ 2147483647 w 460"/>
                <a:gd name="T23" fmla="*/ 2147483647 h 443"/>
                <a:gd name="T24" fmla="*/ 2147483647 w 460"/>
                <a:gd name="T25" fmla="*/ 2147483647 h 443"/>
                <a:gd name="T26" fmla="*/ 2147483647 w 460"/>
                <a:gd name="T27" fmla="*/ 2147483647 h 443"/>
                <a:gd name="T28" fmla="*/ 2147483647 w 460"/>
                <a:gd name="T29" fmla="*/ 2147483647 h 443"/>
                <a:gd name="T30" fmla="*/ 2147483647 w 460"/>
                <a:gd name="T31" fmla="*/ 2147483647 h 443"/>
                <a:gd name="T32" fmla="*/ 2147483647 w 460"/>
                <a:gd name="T33" fmla="*/ 2147483647 h 4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0"/>
                <a:gd name="T52" fmla="*/ 0 h 443"/>
                <a:gd name="T53" fmla="*/ 460 w 460"/>
                <a:gd name="T54" fmla="*/ 443 h 4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04" name="Group 198"/>
            <p:cNvGrpSpPr/>
            <p:nvPr/>
          </p:nvGrpSpPr>
          <p:grpSpPr bwMode="auto">
            <a:xfrm>
              <a:off x="4267200" y="2587625"/>
              <a:ext cx="247650" cy="365125"/>
              <a:chOff x="2201" y="1250"/>
              <a:chExt cx="133" cy="193"/>
            </a:xfrm>
            <a:solidFill>
              <a:schemeClr val="accent3">
                <a:lumMod val="85000"/>
              </a:schemeClr>
            </a:solidFill>
          </p:grpSpPr>
          <p:sp>
            <p:nvSpPr>
              <p:cNvPr id="227" name="Freeform 199"/>
              <p:cNvSpPr/>
              <p:nvPr/>
            </p:nvSpPr>
            <p:spPr bwMode="auto">
              <a:xfrm>
                <a:off x="2234" y="1250"/>
                <a:ext cx="100" cy="193"/>
              </a:xfrm>
              <a:custGeom>
                <a:avLst/>
                <a:gdLst>
                  <a:gd name="T0" fmla="*/ 2147483647 w 24"/>
                  <a:gd name="T1" fmla="*/ 2147483647 h 47"/>
                  <a:gd name="T2" fmla="*/ 2147483647 w 24"/>
                  <a:gd name="T3" fmla="*/ 2147483647 h 47"/>
                  <a:gd name="T4" fmla="*/ 2147483647 w 24"/>
                  <a:gd name="T5" fmla="*/ 2147483647 h 47"/>
                  <a:gd name="T6" fmla="*/ 2147483647 w 24"/>
                  <a:gd name="T7" fmla="*/ 2147483647 h 47"/>
                  <a:gd name="T8" fmla="*/ 2147483647 w 24"/>
                  <a:gd name="T9" fmla="*/ 2147483647 h 47"/>
                  <a:gd name="T10" fmla="*/ 2147483647 w 24"/>
                  <a:gd name="T11" fmla="*/ 2147483647 h 47"/>
                  <a:gd name="T12" fmla="*/ 2147483647 w 24"/>
                  <a:gd name="T13" fmla="*/ 2147483647 h 47"/>
                  <a:gd name="T14" fmla="*/ 2147483647 w 24"/>
                  <a:gd name="T15" fmla="*/ 2147483647 h 47"/>
                  <a:gd name="T16" fmla="*/ 0 w 24"/>
                  <a:gd name="T17" fmla="*/ 2147483647 h 47"/>
                  <a:gd name="T18" fmla="*/ 0 w 24"/>
                  <a:gd name="T19" fmla="*/ 2147483647 h 47"/>
                  <a:gd name="T20" fmla="*/ 2147483647 w 24"/>
                  <a:gd name="T21" fmla="*/ 2147483647 h 47"/>
                  <a:gd name="T22" fmla="*/ 2147483647 w 24"/>
                  <a:gd name="T23" fmla="*/ 0 h 47"/>
                  <a:gd name="T24" fmla="*/ 2147483647 w 24"/>
                  <a:gd name="T25" fmla="*/ 2147483647 h 47"/>
                  <a:gd name="T26" fmla="*/ 2147483647 w 24"/>
                  <a:gd name="T27" fmla="*/ 2147483647 h 47"/>
                  <a:gd name="T28" fmla="*/ 2147483647 w 24"/>
                  <a:gd name="T29" fmla="*/ 2147483647 h 47"/>
                  <a:gd name="T30" fmla="*/ 2147483647 w 24"/>
                  <a:gd name="T31" fmla="*/ 2147483647 h 47"/>
                  <a:gd name="T32" fmla="*/ 2147483647 w 24"/>
                  <a:gd name="T33" fmla="*/ 2147483647 h 47"/>
                  <a:gd name="T34" fmla="*/ 2147483647 w 24"/>
                  <a:gd name="T35" fmla="*/ 2147483647 h 47"/>
                  <a:gd name="T36" fmla="*/ 2147483647 w 24"/>
                  <a:gd name="T37" fmla="*/ 2147483647 h 47"/>
                  <a:gd name="T38" fmla="*/ 2147483647 w 24"/>
                  <a:gd name="T39" fmla="*/ 2147483647 h 47"/>
                  <a:gd name="T40" fmla="*/ 2147483647 w 24"/>
                  <a:gd name="T41" fmla="*/ 2147483647 h 47"/>
                  <a:gd name="T42" fmla="*/ 2147483647 w 24"/>
                  <a:gd name="T43" fmla="*/ 2147483647 h 47"/>
                  <a:gd name="T44" fmla="*/ 2147483647 w 24"/>
                  <a:gd name="T45" fmla="*/ 2147483647 h 47"/>
                  <a:gd name="T46" fmla="*/ 2147483647 w 24"/>
                  <a:gd name="T47" fmla="*/ 2147483647 h 47"/>
                  <a:gd name="T48" fmla="*/ 2147483647 w 24"/>
                  <a:gd name="T49" fmla="*/ 2147483647 h 47"/>
                  <a:gd name="T50" fmla="*/ 2147483647 w 24"/>
                  <a:gd name="T51" fmla="*/ 2147483647 h 47"/>
                  <a:gd name="T52" fmla="*/ 2147483647 w 24"/>
                  <a:gd name="T53" fmla="*/ 2147483647 h 47"/>
                  <a:gd name="T54" fmla="*/ 2147483647 w 24"/>
                  <a:gd name="T55" fmla="*/ 2147483647 h 47"/>
                  <a:gd name="T56" fmla="*/ 2147483647 w 24"/>
                  <a:gd name="T57" fmla="*/ 2147483647 h 47"/>
                  <a:gd name="T58" fmla="*/ 2147483647 w 24"/>
                  <a:gd name="T59" fmla="*/ 2147483647 h 47"/>
                  <a:gd name="T60" fmla="*/ 2147483647 w 24"/>
                  <a:gd name="T61" fmla="*/ 2147483647 h 47"/>
                  <a:gd name="T62" fmla="*/ 2147483647 w 24"/>
                  <a:gd name="T63" fmla="*/ 2147483647 h 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"/>
                  <a:gd name="T97" fmla="*/ 0 h 47"/>
                  <a:gd name="T98" fmla="*/ 24 w 24"/>
                  <a:gd name="T99" fmla="*/ 47 h 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" h="47">
                    <a:moveTo>
                      <a:pt x="3" y="37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7"/>
                      <a:pt x="0" y="16"/>
                    </a:cubicBezTo>
                    <a:cubicBezTo>
                      <a:pt x="0" y="15"/>
                      <a:pt x="0" y="13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0" y="43"/>
                      <a:pt x="9" y="43"/>
                    </a:cubicBezTo>
                    <a:cubicBezTo>
                      <a:pt x="9" y="43"/>
                      <a:pt x="8" y="45"/>
                      <a:pt x="8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8"/>
                      <a:pt x="4" y="38"/>
                      <a:pt x="4" y="38"/>
                    </a:cubicBezTo>
                    <a:lnTo>
                      <a:pt x="3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3">
                    <a:lumMod val="85000"/>
                  </a:schemeClr>
                </a:solidFill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8" name="Freeform 200"/>
              <p:cNvSpPr/>
              <p:nvPr/>
            </p:nvSpPr>
            <p:spPr bwMode="auto">
              <a:xfrm>
                <a:off x="2201" y="1331"/>
                <a:ext cx="34" cy="22"/>
              </a:xfrm>
              <a:custGeom>
                <a:avLst/>
                <a:gdLst>
                  <a:gd name="T0" fmla="*/ 24 w 34"/>
                  <a:gd name="T1" fmla="*/ 22 h 22"/>
                  <a:gd name="T2" fmla="*/ 0 w 34"/>
                  <a:gd name="T3" fmla="*/ 18 h 22"/>
                  <a:gd name="T4" fmla="*/ 13 w 34"/>
                  <a:gd name="T5" fmla="*/ 0 h 22"/>
                  <a:gd name="T6" fmla="*/ 27 w 34"/>
                  <a:gd name="T7" fmla="*/ 3 h 22"/>
                  <a:gd name="T8" fmla="*/ 34 w 34"/>
                  <a:gd name="T9" fmla="*/ 15 h 22"/>
                  <a:gd name="T10" fmla="*/ 24 w 3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2"/>
                  <a:gd name="T20" fmla="*/ 34 w 3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2">
                    <a:moveTo>
                      <a:pt x="24" y="22"/>
                    </a:moveTo>
                    <a:lnTo>
                      <a:pt x="0" y="18"/>
                    </a:lnTo>
                    <a:lnTo>
                      <a:pt x="13" y="0"/>
                    </a:lnTo>
                    <a:lnTo>
                      <a:pt x="27" y="3"/>
                    </a:lnTo>
                    <a:lnTo>
                      <a:pt x="34" y="15"/>
                    </a:lnTo>
                    <a:lnTo>
                      <a:pt x="24" y="2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205" name="Freeform 201"/>
            <p:cNvSpPr/>
            <p:nvPr/>
          </p:nvSpPr>
          <p:spPr bwMode="auto">
            <a:xfrm>
              <a:off x="4802403" y="3063166"/>
              <a:ext cx="65323" cy="46107"/>
            </a:xfrm>
            <a:custGeom>
              <a:avLst/>
              <a:gdLst>
                <a:gd name="T0" fmla="*/ 2147483647 w 44"/>
                <a:gd name="T1" fmla="*/ 2147483647 h 34"/>
                <a:gd name="T2" fmla="*/ 2147483647 w 44"/>
                <a:gd name="T3" fmla="*/ 2147483647 h 34"/>
                <a:gd name="T4" fmla="*/ 2147483647 w 44"/>
                <a:gd name="T5" fmla="*/ 2147483647 h 34"/>
                <a:gd name="T6" fmla="*/ 2147483647 w 44"/>
                <a:gd name="T7" fmla="*/ 2147483647 h 34"/>
                <a:gd name="T8" fmla="*/ 2147483647 w 44"/>
                <a:gd name="T9" fmla="*/ 2147483647 h 34"/>
                <a:gd name="T10" fmla="*/ 2147483647 w 44"/>
                <a:gd name="T11" fmla="*/ 2147483647 h 34"/>
                <a:gd name="T12" fmla="*/ 2147483647 w 44"/>
                <a:gd name="T13" fmla="*/ 2147483647 h 34"/>
                <a:gd name="T14" fmla="*/ 2147483647 w 44"/>
                <a:gd name="T15" fmla="*/ 2147483647 h 34"/>
                <a:gd name="T16" fmla="*/ 2147483647 w 44"/>
                <a:gd name="T17" fmla="*/ 2147483647 h 34"/>
                <a:gd name="T18" fmla="*/ 2147483647 w 44"/>
                <a:gd name="T19" fmla="*/ 2147483647 h 34"/>
                <a:gd name="T20" fmla="*/ 2147483647 w 44"/>
                <a:gd name="T21" fmla="*/ 2147483647 h 34"/>
                <a:gd name="T22" fmla="*/ 2147483647 w 44"/>
                <a:gd name="T23" fmla="*/ 2147483647 h 34"/>
                <a:gd name="T24" fmla="*/ 2147483647 w 44"/>
                <a:gd name="T25" fmla="*/ 2147483647 h 34"/>
                <a:gd name="T26" fmla="*/ 2147483647 w 44"/>
                <a:gd name="T27" fmla="*/ 2147483647 h 34"/>
                <a:gd name="T28" fmla="*/ 2147483647 w 44"/>
                <a:gd name="T29" fmla="*/ 2147483647 h 34"/>
                <a:gd name="T30" fmla="*/ 2147483647 w 44"/>
                <a:gd name="T31" fmla="*/ 2147483647 h 34"/>
                <a:gd name="T32" fmla="*/ 2147483647 w 44"/>
                <a:gd name="T33" fmla="*/ 2147483647 h 34"/>
                <a:gd name="T34" fmla="*/ 2147483647 w 44"/>
                <a:gd name="T35" fmla="*/ 2147483647 h 34"/>
                <a:gd name="T36" fmla="*/ 2147483647 w 44"/>
                <a:gd name="T37" fmla="*/ 2147483647 h 34"/>
                <a:gd name="T38" fmla="*/ 2147483647 w 44"/>
                <a:gd name="T39" fmla="*/ 2147483647 h 34"/>
                <a:gd name="T40" fmla="*/ 2147483647 w 44"/>
                <a:gd name="T41" fmla="*/ 2147483647 h 34"/>
                <a:gd name="T42" fmla="*/ 2147483647 w 44"/>
                <a:gd name="T43" fmla="*/ 2147483647 h 34"/>
                <a:gd name="T44" fmla="*/ 2147483647 w 44"/>
                <a:gd name="T45" fmla="*/ 2147483647 h 34"/>
                <a:gd name="T46" fmla="*/ 2147483647 w 44"/>
                <a:gd name="T47" fmla="*/ 2147483647 h 34"/>
                <a:gd name="T48" fmla="*/ 2147483647 w 44"/>
                <a:gd name="T49" fmla="*/ 2147483647 h 34"/>
                <a:gd name="T50" fmla="*/ 2147483647 w 44"/>
                <a:gd name="T51" fmla="*/ 2147483647 h 34"/>
                <a:gd name="T52" fmla="*/ 2147483647 w 44"/>
                <a:gd name="T53" fmla="*/ 2147483647 h 34"/>
                <a:gd name="T54" fmla="*/ 2147483647 w 44"/>
                <a:gd name="T55" fmla="*/ 2147483647 h 34"/>
                <a:gd name="T56" fmla="*/ 2147483647 w 44"/>
                <a:gd name="T57" fmla="*/ 0 h 34"/>
                <a:gd name="T58" fmla="*/ 2147483647 w 44"/>
                <a:gd name="T59" fmla="*/ 2147483647 h 34"/>
                <a:gd name="T60" fmla="*/ 2147483647 w 44"/>
                <a:gd name="T61" fmla="*/ 2147483647 h 34"/>
                <a:gd name="T62" fmla="*/ 2147483647 w 44"/>
                <a:gd name="T63" fmla="*/ 2147483647 h 34"/>
                <a:gd name="T64" fmla="*/ 2147483647 w 44"/>
                <a:gd name="T65" fmla="*/ 2147483647 h 34"/>
                <a:gd name="T66" fmla="*/ 2147483647 w 44"/>
                <a:gd name="T67" fmla="*/ 2147483647 h 34"/>
                <a:gd name="T68" fmla="*/ 2147483647 w 44"/>
                <a:gd name="T69" fmla="*/ 2147483647 h 34"/>
                <a:gd name="T70" fmla="*/ 2147483647 w 44"/>
                <a:gd name="T71" fmla="*/ 2147483647 h 34"/>
                <a:gd name="T72" fmla="*/ 2147483647 w 44"/>
                <a:gd name="T73" fmla="*/ 2147483647 h 34"/>
                <a:gd name="T74" fmla="*/ 2147483647 w 44"/>
                <a:gd name="T75" fmla="*/ 2147483647 h 34"/>
                <a:gd name="T76" fmla="*/ 2147483647 w 44"/>
                <a:gd name="T77" fmla="*/ 2147483647 h 34"/>
                <a:gd name="T78" fmla="*/ 2147483647 w 44"/>
                <a:gd name="T79" fmla="*/ 2147483647 h 34"/>
                <a:gd name="T80" fmla="*/ 2147483647 w 44"/>
                <a:gd name="T81" fmla="*/ 2147483647 h 34"/>
                <a:gd name="T82" fmla="*/ 2147483647 w 44"/>
                <a:gd name="T83" fmla="*/ 2147483647 h 34"/>
                <a:gd name="T84" fmla="*/ 2147483647 w 44"/>
                <a:gd name="T85" fmla="*/ 2147483647 h 34"/>
                <a:gd name="T86" fmla="*/ 2147483647 w 44"/>
                <a:gd name="T87" fmla="*/ 2147483647 h 34"/>
                <a:gd name="T88" fmla="*/ 2147483647 w 44"/>
                <a:gd name="T89" fmla="*/ 2147483647 h 34"/>
                <a:gd name="T90" fmla="*/ 2147483647 w 44"/>
                <a:gd name="T91" fmla="*/ 2147483647 h 34"/>
                <a:gd name="T92" fmla="*/ 2147483647 w 44"/>
                <a:gd name="T93" fmla="*/ 2147483647 h 34"/>
                <a:gd name="T94" fmla="*/ 2147483647 w 44"/>
                <a:gd name="T95" fmla="*/ 2147483647 h 34"/>
                <a:gd name="T96" fmla="*/ 2147483647 w 44"/>
                <a:gd name="T97" fmla="*/ 2147483647 h 34"/>
                <a:gd name="T98" fmla="*/ 0 w 44"/>
                <a:gd name="T99" fmla="*/ 2147483647 h 34"/>
                <a:gd name="T100" fmla="*/ 2147483647 w 44"/>
                <a:gd name="T101" fmla="*/ 2147483647 h 34"/>
                <a:gd name="T102" fmla="*/ 2147483647 w 44"/>
                <a:gd name="T103" fmla="*/ 2147483647 h 34"/>
                <a:gd name="T104" fmla="*/ 2147483647 w 44"/>
                <a:gd name="T105" fmla="*/ 2147483647 h 34"/>
                <a:gd name="T106" fmla="*/ 2147483647 w 44"/>
                <a:gd name="T107" fmla="*/ 2147483647 h 34"/>
                <a:gd name="T108" fmla="*/ 2147483647 w 44"/>
                <a:gd name="T109" fmla="*/ 2147483647 h 34"/>
                <a:gd name="T110" fmla="*/ 2147483647 w 44"/>
                <a:gd name="T111" fmla="*/ 2147483647 h 34"/>
                <a:gd name="T112" fmla="*/ 2147483647 w 44"/>
                <a:gd name="T113" fmla="*/ 2147483647 h 34"/>
                <a:gd name="T114" fmla="*/ 2147483647 w 44"/>
                <a:gd name="T115" fmla="*/ 2147483647 h 34"/>
                <a:gd name="T116" fmla="*/ 2147483647 w 44"/>
                <a:gd name="T117" fmla="*/ 2147483647 h 34"/>
                <a:gd name="T118" fmla="*/ 2147483647 w 44"/>
                <a:gd name="T119" fmla="*/ 2147483647 h 34"/>
                <a:gd name="T120" fmla="*/ 2147483647 w 44"/>
                <a:gd name="T121" fmla="*/ 2147483647 h 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"/>
                <a:gd name="T184" fmla="*/ 0 h 34"/>
                <a:gd name="T185" fmla="*/ 44 w 44"/>
                <a:gd name="T186" fmla="*/ 34 h 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" h="34">
                  <a:moveTo>
                    <a:pt x="3" y="33"/>
                  </a:moveTo>
                  <a:lnTo>
                    <a:pt x="6" y="33"/>
                  </a:lnTo>
                  <a:lnTo>
                    <a:pt x="9" y="32"/>
                  </a:lnTo>
                  <a:lnTo>
                    <a:pt x="13" y="33"/>
                  </a:lnTo>
                  <a:lnTo>
                    <a:pt x="17" y="28"/>
                  </a:lnTo>
                  <a:lnTo>
                    <a:pt x="20" y="34"/>
                  </a:lnTo>
                  <a:lnTo>
                    <a:pt x="21" y="32"/>
                  </a:lnTo>
                  <a:lnTo>
                    <a:pt x="25" y="34"/>
                  </a:lnTo>
                  <a:lnTo>
                    <a:pt x="27" y="33"/>
                  </a:lnTo>
                  <a:lnTo>
                    <a:pt x="26" y="30"/>
                  </a:lnTo>
                  <a:lnTo>
                    <a:pt x="28" y="29"/>
                  </a:lnTo>
                  <a:lnTo>
                    <a:pt x="26" y="28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0"/>
                  </a:lnTo>
                  <a:lnTo>
                    <a:pt x="30" y="19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40" y="13"/>
                  </a:lnTo>
                  <a:lnTo>
                    <a:pt x="39" y="10"/>
                  </a:lnTo>
                  <a:lnTo>
                    <a:pt x="41" y="9"/>
                  </a:lnTo>
                  <a:lnTo>
                    <a:pt x="44" y="11"/>
                  </a:lnTo>
                  <a:lnTo>
                    <a:pt x="42" y="7"/>
                  </a:lnTo>
                  <a:lnTo>
                    <a:pt x="41" y="5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2" y="11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3" y="32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 w="9525">
              <a:solidFill>
                <a:schemeClr val="accent3">
                  <a:lumMod val="85000"/>
                </a:schemeClr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44" name="Freeform 202"/>
            <p:cNvSpPr/>
            <p:nvPr/>
          </p:nvSpPr>
          <p:spPr bwMode="auto">
            <a:xfrm>
              <a:off x="5238750" y="3429000"/>
              <a:ext cx="73025" cy="44450"/>
            </a:xfrm>
            <a:custGeom>
              <a:avLst/>
              <a:gdLst>
                <a:gd name="T0" fmla="*/ 0 w 46"/>
                <a:gd name="T1" fmla="*/ 2147483647 h 28"/>
                <a:gd name="T2" fmla="*/ 2147483647 w 46"/>
                <a:gd name="T3" fmla="*/ 2147483647 h 28"/>
                <a:gd name="T4" fmla="*/ 2147483647 w 46"/>
                <a:gd name="T5" fmla="*/ 2147483647 h 28"/>
                <a:gd name="T6" fmla="*/ 2147483647 w 46"/>
                <a:gd name="T7" fmla="*/ 2147483647 h 28"/>
                <a:gd name="T8" fmla="*/ 2147483647 w 46"/>
                <a:gd name="T9" fmla="*/ 2147483647 h 28"/>
                <a:gd name="T10" fmla="*/ 2147483647 w 46"/>
                <a:gd name="T11" fmla="*/ 0 h 28"/>
                <a:gd name="T12" fmla="*/ 2147483647 w 46"/>
                <a:gd name="T13" fmla="*/ 2147483647 h 28"/>
                <a:gd name="T14" fmla="*/ 2147483647 w 46"/>
                <a:gd name="T15" fmla="*/ 2147483647 h 28"/>
                <a:gd name="T16" fmla="*/ 2147483647 w 46"/>
                <a:gd name="T17" fmla="*/ 2147483647 h 28"/>
                <a:gd name="T18" fmla="*/ 2147483647 w 46"/>
                <a:gd name="T19" fmla="*/ 2147483647 h 28"/>
                <a:gd name="T20" fmla="*/ 2147483647 w 46"/>
                <a:gd name="T21" fmla="*/ 2147483647 h 28"/>
                <a:gd name="T22" fmla="*/ 2147483647 w 46"/>
                <a:gd name="T23" fmla="*/ 2147483647 h 28"/>
                <a:gd name="T24" fmla="*/ 2147483647 w 46"/>
                <a:gd name="T25" fmla="*/ 2147483647 h 28"/>
                <a:gd name="T26" fmla="*/ 2147483647 w 46"/>
                <a:gd name="T27" fmla="*/ 2147483647 h 28"/>
                <a:gd name="T28" fmla="*/ 0 w 46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28"/>
                <a:gd name="T47" fmla="*/ 46 w 46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45" name="Freeform 203"/>
            <p:cNvSpPr/>
            <p:nvPr/>
          </p:nvSpPr>
          <p:spPr bwMode="auto">
            <a:xfrm>
              <a:off x="6292850" y="2820988"/>
              <a:ext cx="1489075" cy="1035050"/>
            </a:xfrm>
            <a:custGeom>
              <a:avLst/>
              <a:gdLst>
                <a:gd name="T0" fmla="*/ 2147483647 w 950"/>
                <a:gd name="T1" fmla="*/ 2147483647 h 660"/>
                <a:gd name="T2" fmla="*/ 2147483647 w 950"/>
                <a:gd name="T3" fmla="*/ 2147483647 h 660"/>
                <a:gd name="T4" fmla="*/ 2147483647 w 950"/>
                <a:gd name="T5" fmla="*/ 2147483647 h 660"/>
                <a:gd name="T6" fmla="*/ 2147483647 w 950"/>
                <a:gd name="T7" fmla="*/ 2147483647 h 660"/>
                <a:gd name="T8" fmla="*/ 2147483647 w 950"/>
                <a:gd name="T9" fmla="*/ 2147483647 h 660"/>
                <a:gd name="T10" fmla="*/ 2147483647 w 950"/>
                <a:gd name="T11" fmla="*/ 2147483647 h 660"/>
                <a:gd name="T12" fmla="*/ 2147483647 w 950"/>
                <a:gd name="T13" fmla="*/ 2147483647 h 660"/>
                <a:gd name="T14" fmla="*/ 2147483647 w 950"/>
                <a:gd name="T15" fmla="*/ 2147483647 h 660"/>
                <a:gd name="T16" fmla="*/ 2147483647 w 950"/>
                <a:gd name="T17" fmla="*/ 2147483647 h 660"/>
                <a:gd name="T18" fmla="*/ 2147483647 w 950"/>
                <a:gd name="T19" fmla="*/ 2147483647 h 660"/>
                <a:gd name="T20" fmla="*/ 2147483647 w 950"/>
                <a:gd name="T21" fmla="*/ 2147483647 h 660"/>
                <a:gd name="T22" fmla="*/ 2147483647 w 950"/>
                <a:gd name="T23" fmla="*/ 2147483647 h 660"/>
                <a:gd name="T24" fmla="*/ 2147483647 w 950"/>
                <a:gd name="T25" fmla="*/ 2147483647 h 660"/>
                <a:gd name="T26" fmla="*/ 2147483647 w 950"/>
                <a:gd name="T27" fmla="*/ 2147483647 h 660"/>
                <a:gd name="T28" fmla="*/ 2147483647 w 950"/>
                <a:gd name="T29" fmla="*/ 2147483647 h 660"/>
                <a:gd name="T30" fmla="*/ 2147483647 w 950"/>
                <a:gd name="T31" fmla="*/ 2147483647 h 660"/>
                <a:gd name="T32" fmla="*/ 2147483647 w 950"/>
                <a:gd name="T33" fmla="*/ 2147483647 h 660"/>
                <a:gd name="T34" fmla="*/ 2147483647 w 950"/>
                <a:gd name="T35" fmla="*/ 2147483647 h 660"/>
                <a:gd name="T36" fmla="*/ 2147483647 w 950"/>
                <a:gd name="T37" fmla="*/ 2147483647 h 660"/>
                <a:gd name="T38" fmla="*/ 2147483647 w 950"/>
                <a:gd name="T39" fmla="*/ 2147483647 h 660"/>
                <a:gd name="T40" fmla="*/ 2147483647 w 950"/>
                <a:gd name="T41" fmla="*/ 2147483647 h 660"/>
                <a:gd name="T42" fmla="*/ 2147483647 w 950"/>
                <a:gd name="T43" fmla="*/ 2147483647 h 660"/>
                <a:gd name="T44" fmla="*/ 2147483647 w 950"/>
                <a:gd name="T45" fmla="*/ 2147483647 h 660"/>
                <a:gd name="T46" fmla="*/ 2147483647 w 950"/>
                <a:gd name="T47" fmla="*/ 2147483647 h 660"/>
                <a:gd name="T48" fmla="*/ 2147483647 w 950"/>
                <a:gd name="T49" fmla="*/ 2147483647 h 660"/>
                <a:gd name="T50" fmla="*/ 2147483647 w 950"/>
                <a:gd name="T51" fmla="*/ 2147483647 h 660"/>
                <a:gd name="T52" fmla="*/ 2147483647 w 950"/>
                <a:gd name="T53" fmla="*/ 2147483647 h 660"/>
                <a:gd name="T54" fmla="*/ 2147483647 w 950"/>
                <a:gd name="T55" fmla="*/ 2147483647 h 660"/>
                <a:gd name="T56" fmla="*/ 2147483647 w 950"/>
                <a:gd name="T57" fmla="*/ 2147483647 h 660"/>
                <a:gd name="T58" fmla="*/ 2147483647 w 950"/>
                <a:gd name="T59" fmla="*/ 2147483647 h 660"/>
                <a:gd name="T60" fmla="*/ 2147483647 w 950"/>
                <a:gd name="T61" fmla="*/ 2147483647 h 660"/>
                <a:gd name="T62" fmla="*/ 2147483647 w 950"/>
                <a:gd name="T63" fmla="*/ 2147483647 h 660"/>
                <a:gd name="T64" fmla="*/ 2147483647 w 950"/>
                <a:gd name="T65" fmla="*/ 2147483647 h 660"/>
                <a:gd name="T66" fmla="*/ 2147483647 w 950"/>
                <a:gd name="T67" fmla="*/ 2147483647 h 660"/>
                <a:gd name="T68" fmla="*/ 2147483647 w 950"/>
                <a:gd name="T69" fmla="*/ 2147483647 h 660"/>
                <a:gd name="T70" fmla="*/ 2147483647 w 950"/>
                <a:gd name="T71" fmla="*/ 2147483647 h 660"/>
                <a:gd name="T72" fmla="*/ 2147483647 w 950"/>
                <a:gd name="T73" fmla="*/ 2147483647 h 660"/>
                <a:gd name="T74" fmla="*/ 2147483647 w 950"/>
                <a:gd name="T75" fmla="*/ 2147483647 h 660"/>
                <a:gd name="T76" fmla="*/ 2147483647 w 950"/>
                <a:gd name="T77" fmla="*/ 2147483647 h 660"/>
                <a:gd name="T78" fmla="*/ 2147483647 w 950"/>
                <a:gd name="T79" fmla="*/ 2147483647 h 660"/>
                <a:gd name="T80" fmla="*/ 2147483647 w 950"/>
                <a:gd name="T81" fmla="*/ 2147483647 h 660"/>
                <a:gd name="T82" fmla="*/ 2147483647 w 950"/>
                <a:gd name="T83" fmla="*/ 2147483647 h 660"/>
                <a:gd name="T84" fmla="*/ 2147483647 w 950"/>
                <a:gd name="T85" fmla="*/ 2147483647 h 660"/>
                <a:gd name="T86" fmla="*/ 2147483647 w 950"/>
                <a:gd name="T87" fmla="*/ 2147483647 h 660"/>
                <a:gd name="T88" fmla="*/ 2147483647 w 950"/>
                <a:gd name="T89" fmla="*/ 2147483647 h 660"/>
                <a:gd name="T90" fmla="*/ 2147483647 w 950"/>
                <a:gd name="T91" fmla="*/ 2147483647 h 660"/>
                <a:gd name="T92" fmla="*/ 2147483647 w 950"/>
                <a:gd name="T93" fmla="*/ 2147483647 h 660"/>
                <a:gd name="T94" fmla="*/ 2147483647 w 950"/>
                <a:gd name="T95" fmla="*/ 2147483647 h 660"/>
                <a:gd name="T96" fmla="*/ 2147483647 w 950"/>
                <a:gd name="T97" fmla="*/ 2147483647 h 660"/>
                <a:gd name="T98" fmla="*/ 2147483647 w 950"/>
                <a:gd name="T99" fmla="*/ 2147483647 h 660"/>
                <a:gd name="T100" fmla="*/ 2147483647 w 950"/>
                <a:gd name="T101" fmla="*/ 2147483647 h 660"/>
                <a:gd name="T102" fmla="*/ 2147483647 w 950"/>
                <a:gd name="T103" fmla="*/ 2147483647 h 660"/>
                <a:gd name="T104" fmla="*/ 2147483647 w 950"/>
                <a:gd name="T105" fmla="*/ 2147483647 h 660"/>
                <a:gd name="T106" fmla="*/ 2147483647 w 950"/>
                <a:gd name="T107" fmla="*/ 2147483647 h 660"/>
                <a:gd name="T108" fmla="*/ 2147483647 w 950"/>
                <a:gd name="T109" fmla="*/ 2147483647 h 660"/>
                <a:gd name="T110" fmla="*/ 2147483647 w 950"/>
                <a:gd name="T111" fmla="*/ 2147483647 h 660"/>
                <a:gd name="T112" fmla="*/ 2147483647 w 950"/>
                <a:gd name="T113" fmla="*/ 2147483647 h 660"/>
                <a:gd name="T114" fmla="*/ 2147483647 w 950"/>
                <a:gd name="T115" fmla="*/ 2147483647 h 660"/>
                <a:gd name="T116" fmla="*/ 2147483647 w 950"/>
                <a:gd name="T117" fmla="*/ 2147483647 h 660"/>
                <a:gd name="T118" fmla="*/ 2147483647 w 950"/>
                <a:gd name="T119" fmla="*/ 2147483647 h 660"/>
                <a:gd name="T120" fmla="*/ 2147483647 w 950"/>
                <a:gd name="T121" fmla="*/ 2147483647 h 6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0"/>
                <a:gd name="T184" fmla="*/ 0 h 660"/>
                <a:gd name="T185" fmla="*/ 950 w 950"/>
                <a:gd name="T186" fmla="*/ 660 h 6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0" h="660">
                  <a:moveTo>
                    <a:pt x="890" y="118"/>
                  </a:moveTo>
                  <a:lnTo>
                    <a:pt x="890" y="118"/>
                  </a:lnTo>
                  <a:lnTo>
                    <a:pt x="880" y="98"/>
                  </a:lnTo>
                  <a:lnTo>
                    <a:pt x="840" y="88"/>
                  </a:lnTo>
                  <a:lnTo>
                    <a:pt x="792" y="0"/>
                  </a:lnTo>
                  <a:lnTo>
                    <a:pt x="746" y="0"/>
                  </a:lnTo>
                  <a:lnTo>
                    <a:pt x="732" y="24"/>
                  </a:lnTo>
                  <a:lnTo>
                    <a:pt x="702" y="78"/>
                  </a:lnTo>
                  <a:lnTo>
                    <a:pt x="672" y="78"/>
                  </a:lnTo>
                  <a:lnTo>
                    <a:pt x="668" y="88"/>
                  </a:lnTo>
                  <a:lnTo>
                    <a:pt x="668" y="90"/>
                  </a:lnTo>
                  <a:lnTo>
                    <a:pt x="670" y="90"/>
                  </a:lnTo>
                  <a:lnTo>
                    <a:pt x="672" y="90"/>
                  </a:lnTo>
                  <a:lnTo>
                    <a:pt x="672" y="92"/>
                  </a:lnTo>
                  <a:lnTo>
                    <a:pt x="674" y="92"/>
                  </a:lnTo>
                  <a:lnTo>
                    <a:pt x="676" y="92"/>
                  </a:lnTo>
                  <a:lnTo>
                    <a:pt x="676" y="94"/>
                  </a:lnTo>
                  <a:lnTo>
                    <a:pt x="678" y="94"/>
                  </a:lnTo>
                  <a:lnTo>
                    <a:pt x="676" y="94"/>
                  </a:lnTo>
                  <a:lnTo>
                    <a:pt x="676" y="92"/>
                  </a:lnTo>
                  <a:lnTo>
                    <a:pt x="674" y="92"/>
                  </a:lnTo>
                  <a:lnTo>
                    <a:pt x="672" y="92"/>
                  </a:lnTo>
                  <a:lnTo>
                    <a:pt x="672" y="90"/>
                  </a:lnTo>
                  <a:lnTo>
                    <a:pt x="670" y="90"/>
                  </a:lnTo>
                  <a:lnTo>
                    <a:pt x="668" y="90"/>
                  </a:lnTo>
                  <a:lnTo>
                    <a:pt x="668" y="88"/>
                  </a:lnTo>
                  <a:lnTo>
                    <a:pt x="658" y="108"/>
                  </a:lnTo>
                  <a:lnTo>
                    <a:pt x="658" y="132"/>
                  </a:lnTo>
                  <a:lnTo>
                    <a:pt x="702" y="138"/>
                  </a:lnTo>
                  <a:lnTo>
                    <a:pt x="712" y="158"/>
                  </a:lnTo>
                  <a:lnTo>
                    <a:pt x="668" y="172"/>
                  </a:lnTo>
                  <a:lnTo>
                    <a:pt x="632" y="188"/>
                  </a:lnTo>
                  <a:lnTo>
                    <a:pt x="598" y="202"/>
                  </a:lnTo>
                  <a:lnTo>
                    <a:pt x="588" y="236"/>
                  </a:lnTo>
                  <a:lnTo>
                    <a:pt x="534" y="242"/>
                  </a:lnTo>
                  <a:lnTo>
                    <a:pt x="480" y="276"/>
                  </a:lnTo>
                  <a:lnTo>
                    <a:pt x="430" y="252"/>
                  </a:lnTo>
                  <a:lnTo>
                    <a:pt x="370" y="246"/>
                  </a:lnTo>
                  <a:lnTo>
                    <a:pt x="326" y="202"/>
                  </a:lnTo>
                  <a:lnTo>
                    <a:pt x="262" y="182"/>
                  </a:lnTo>
                  <a:lnTo>
                    <a:pt x="256" y="132"/>
                  </a:lnTo>
                  <a:lnTo>
                    <a:pt x="226" y="118"/>
                  </a:lnTo>
                  <a:lnTo>
                    <a:pt x="222" y="114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22" y="114"/>
                  </a:lnTo>
                  <a:lnTo>
                    <a:pt x="218" y="108"/>
                  </a:lnTo>
                  <a:lnTo>
                    <a:pt x="208" y="114"/>
                  </a:lnTo>
                  <a:lnTo>
                    <a:pt x="208" y="124"/>
                  </a:lnTo>
                  <a:lnTo>
                    <a:pt x="208" y="114"/>
                  </a:lnTo>
                  <a:lnTo>
                    <a:pt x="192" y="118"/>
                  </a:lnTo>
                  <a:lnTo>
                    <a:pt x="182" y="148"/>
                  </a:lnTo>
                  <a:lnTo>
                    <a:pt x="142" y="142"/>
                  </a:lnTo>
                  <a:lnTo>
                    <a:pt x="132" y="192"/>
                  </a:lnTo>
                  <a:lnTo>
                    <a:pt x="98" y="198"/>
                  </a:lnTo>
                  <a:lnTo>
                    <a:pt x="88" y="256"/>
                  </a:lnTo>
                  <a:lnTo>
                    <a:pt x="68" y="276"/>
                  </a:lnTo>
                  <a:lnTo>
                    <a:pt x="44" y="296"/>
                  </a:lnTo>
                  <a:lnTo>
                    <a:pt x="4" y="306"/>
                  </a:lnTo>
                  <a:lnTo>
                    <a:pt x="0" y="326"/>
                  </a:lnTo>
                  <a:lnTo>
                    <a:pt x="10" y="334"/>
                  </a:lnTo>
                  <a:lnTo>
                    <a:pt x="14" y="350"/>
                  </a:lnTo>
                  <a:lnTo>
                    <a:pt x="4" y="354"/>
                  </a:lnTo>
                  <a:lnTo>
                    <a:pt x="14" y="364"/>
                  </a:lnTo>
                  <a:lnTo>
                    <a:pt x="30" y="370"/>
                  </a:lnTo>
                  <a:lnTo>
                    <a:pt x="44" y="390"/>
                  </a:lnTo>
                  <a:lnTo>
                    <a:pt x="64" y="390"/>
                  </a:lnTo>
                  <a:lnTo>
                    <a:pt x="94" y="390"/>
                  </a:lnTo>
                  <a:lnTo>
                    <a:pt x="98" y="398"/>
                  </a:lnTo>
                  <a:lnTo>
                    <a:pt x="78" y="428"/>
                  </a:lnTo>
                  <a:lnTo>
                    <a:pt x="84" y="444"/>
                  </a:lnTo>
                  <a:lnTo>
                    <a:pt x="74" y="458"/>
                  </a:lnTo>
                  <a:lnTo>
                    <a:pt x="84" y="478"/>
                  </a:lnTo>
                  <a:lnTo>
                    <a:pt x="108" y="488"/>
                  </a:lnTo>
                  <a:lnTo>
                    <a:pt x="104" y="492"/>
                  </a:lnTo>
                  <a:lnTo>
                    <a:pt x="114" y="492"/>
                  </a:lnTo>
                  <a:lnTo>
                    <a:pt x="148" y="508"/>
                  </a:lnTo>
                  <a:lnTo>
                    <a:pt x="178" y="522"/>
                  </a:lnTo>
                  <a:lnTo>
                    <a:pt x="208" y="528"/>
                  </a:lnTo>
                  <a:lnTo>
                    <a:pt x="218" y="536"/>
                  </a:lnTo>
                  <a:lnTo>
                    <a:pt x="226" y="536"/>
                  </a:lnTo>
                  <a:lnTo>
                    <a:pt x="242" y="546"/>
                  </a:lnTo>
                  <a:lnTo>
                    <a:pt x="262" y="546"/>
                  </a:lnTo>
                  <a:lnTo>
                    <a:pt x="282" y="546"/>
                  </a:lnTo>
                  <a:lnTo>
                    <a:pt x="296" y="528"/>
                  </a:lnTo>
                  <a:lnTo>
                    <a:pt x="316" y="512"/>
                  </a:lnTo>
                  <a:lnTo>
                    <a:pt x="340" y="512"/>
                  </a:lnTo>
                  <a:lnTo>
                    <a:pt x="360" y="528"/>
                  </a:lnTo>
                  <a:lnTo>
                    <a:pt x="370" y="528"/>
                  </a:lnTo>
                  <a:lnTo>
                    <a:pt x="380" y="532"/>
                  </a:lnTo>
                  <a:lnTo>
                    <a:pt x="386" y="556"/>
                  </a:lnTo>
                  <a:lnTo>
                    <a:pt x="376" y="586"/>
                  </a:lnTo>
                  <a:lnTo>
                    <a:pt x="376" y="596"/>
                  </a:lnTo>
                  <a:lnTo>
                    <a:pt x="390" y="600"/>
                  </a:lnTo>
                  <a:lnTo>
                    <a:pt x="400" y="616"/>
                  </a:lnTo>
                  <a:lnTo>
                    <a:pt x="400" y="626"/>
                  </a:lnTo>
                  <a:lnTo>
                    <a:pt x="424" y="636"/>
                  </a:lnTo>
                  <a:lnTo>
                    <a:pt x="420" y="640"/>
                  </a:lnTo>
                  <a:lnTo>
                    <a:pt x="444" y="636"/>
                  </a:lnTo>
                  <a:lnTo>
                    <a:pt x="450" y="616"/>
                  </a:lnTo>
                  <a:lnTo>
                    <a:pt x="500" y="616"/>
                  </a:lnTo>
                  <a:lnTo>
                    <a:pt x="518" y="630"/>
                  </a:lnTo>
                  <a:lnTo>
                    <a:pt x="524" y="646"/>
                  </a:lnTo>
                  <a:lnTo>
                    <a:pt x="534" y="640"/>
                  </a:lnTo>
                  <a:lnTo>
                    <a:pt x="568" y="660"/>
                  </a:lnTo>
                  <a:lnTo>
                    <a:pt x="568" y="646"/>
                  </a:lnTo>
                  <a:lnTo>
                    <a:pt x="608" y="630"/>
                  </a:lnTo>
                  <a:lnTo>
                    <a:pt x="612" y="626"/>
                  </a:lnTo>
                  <a:lnTo>
                    <a:pt x="622" y="620"/>
                  </a:lnTo>
                  <a:lnTo>
                    <a:pt x="632" y="626"/>
                  </a:lnTo>
                  <a:lnTo>
                    <a:pt x="652" y="616"/>
                  </a:lnTo>
                  <a:lnTo>
                    <a:pt x="678" y="600"/>
                  </a:lnTo>
                  <a:lnTo>
                    <a:pt x="702" y="582"/>
                  </a:lnTo>
                  <a:lnTo>
                    <a:pt x="712" y="562"/>
                  </a:lnTo>
                  <a:lnTo>
                    <a:pt x="726" y="542"/>
                  </a:lnTo>
                  <a:lnTo>
                    <a:pt x="742" y="512"/>
                  </a:lnTo>
                  <a:lnTo>
                    <a:pt x="742" y="498"/>
                  </a:lnTo>
                  <a:lnTo>
                    <a:pt x="736" y="488"/>
                  </a:lnTo>
                  <a:lnTo>
                    <a:pt x="742" y="472"/>
                  </a:lnTo>
                  <a:lnTo>
                    <a:pt x="736" y="454"/>
                  </a:lnTo>
                  <a:lnTo>
                    <a:pt x="712" y="404"/>
                  </a:lnTo>
                  <a:lnTo>
                    <a:pt x="716" y="398"/>
                  </a:lnTo>
                  <a:lnTo>
                    <a:pt x="736" y="374"/>
                  </a:lnTo>
                  <a:lnTo>
                    <a:pt x="752" y="370"/>
                  </a:lnTo>
                  <a:lnTo>
                    <a:pt x="754" y="368"/>
                  </a:lnTo>
                  <a:lnTo>
                    <a:pt x="754" y="364"/>
                  </a:lnTo>
                  <a:lnTo>
                    <a:pt x="752" y="360"/>
                  </a:lnTo>
                  <a:lnTo>
                    <a:pt x="726" y="354"/>
                  </a:lnTo>
                  <a:lnTo>
                    <a:pt x="712" y="360"/>
                  </a:lnTo>
                  <a:lnTo>
                    <a:pt x="702" y="354"/>
                  </a:lnTo>
                  <a:lnTo>
                    <a:pt x="692" y="340"/>
                  </a:lnTo>
                  <a:lnTo>
                    <a:pt x="682" y="330"/>
                  </a:lnTo>
                  <a:lnTo>
                    <a:pt x="706" y="320"/>
                  </a:lnTo>
                  <a:lnTo>
                    <a:pt x="722" y="306"/>
                  </a:lnTo>
                  <a:lnTo>
                    <a:pt x="746" y="290"/>
                  </a:lnTo>
                  <a:lnTo>
                    <a:pt x="756" y="290"/>
                  </a:lnTo>
                  <a:lnTo>
                    <a:pt x="742" y="310"/>
                  </a:lnTo>
                  <a:lnTo>
                    <a:pt x="752" y="320"/>
                  </a:lnTo>
                  <a:lnTo>
                    <a:pt x="762" y="316"/>
                  </a:lnTo>
                  <a:lnTo>
                    <a:pt x="786" y="306"/>
                  </a:lnTo>
                  <a:lnTo>
                    <a:pt x="792" y="284"/>
                  </a:lnTo>
                  <a:lnTo>
                    <a:pt x="806" y="272"/>
                  </a:lnTo>
                  <a:lnTo>
                    <a:pt x="820" y="282"/>
                  </a:lnTo>
                  <a:lnTo>
                    <a:pt x="818" y="262"/>
                  </a:lnTo>
                  <a:lnTo>
                    <a:pt x="838" y="250"/>
                  </a:lnTo>
                  <a:lnTo>
                    <a:pt x="864" y="254"/>
                  </a:lnTo>
                  <a:lnTo>
                    <a:pt x="876" y="246"/>
                  </a:lnTo>
                  <a:lnTo>
                    <a:pt x="890" y="252"/>
                  </a:lnTo>
                  <a:lnTo>
                    <a:pt x="900" y="198"/>
                  </a:lnTo>
                  <a:lnTo>
                    <a:pt x="924" y="192"/>
                  </a:lnTo>
                  <a:lnTo>
                    <a:pt x="950" y="118"/>
                  </a:lnTo>
                  <a:lnTo>
                    <a:pt x="890" y="11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46" name="Freeform 204"/>
            <p:cNvSpPr/>
            <p:nvPr/>
          </p:nvSpPr>
          <p:spPr bwMode="auto">
            <a:xfrm>
              <a:off x="7524750" y="3213100"/>
              <a:ext cx="122238" cy="153988"/>
            </a:xfrm>
            <a:custGeom>
              <a:avLst/>
              <a:gdLst>
                <a:gd name="T0" fmla="*/ 2147483647 w 78"/>
                <a:gd name="T1" fmla="*/ 2147483647 h 98"/>
                <a:gd name="T2" fmla="*/ 2147483647 w 78"/>
                <a:gd name="T3" fmla="*/ 2147483647 h 98"/>
                <a:gd name="T4" fmla="*/ 2147483647 w 78"/>
                <a:gd name="T5" fmla="*/ 2147483647 h 98"/>
                <a:gd name="T6" fmla="*/ 2147483647 w 78"/>
                <a:gd name="T7" fmla="*/ 2147483647 h 98"/>
                <a:gd name="T8" fmla="*/ 0 w 78"/>
                <a:gd name="T9" fmla="*/ 2147483647 h 98"/>
                <a:gd name="T10" fmla="*/ 0 w 78"/>
                <a:gd name="T11" fmla="*/ 2147483647 h 98"/>
                <a:gd name="T12" fmla="*/ 2147483647 w 78"/>
                <a:gd name="T13" fmla="*/ 2147483647 h 98"/>
                <a:gd name="T14" fmla="*/ 2147483647 w 78"/>
                <a:gd name="T15" fmla="*/ 2147483647 h 98"/>
                <a:gd name="T16" fmla="*/ 2147483647 w 78"/>
                <a:gd name="T17" fmla="*/ 2147483647 h 98"/>
                <a:gd name="T18" fmla="*/ 2147483647 w 78"/>
                <a:gd name="T19" fmla="*/ 2147483647 h 98"/>
                <a:gd name="T20" fmla="*/ 2147483647 w 78"/>
                <a:gd name="T21" fmla="*/ 2147483647 h 98"/>
                <a:gd name="T22" fmla="*/ 2147483647 w 78"/>
                <a:gd name="T23" fmla="*/ 2147483647 h 98"/>
                <a:gd name="T24" fmla="*/ 2147483647 w 78"/>
                <a:gd name="T25" fmla="*/ 2147483647 h 98"/>
                <a:gd name="T26" fmla="*/ 2147483647 w 78"/>
                <a:gd name="T27" fmla="*/ 2147483647 h 98"/>
                <a:gd name="T28" fmla="*/ 2147483647 w 78"/>
                <a:gd name="T29" fmla="*/ 2147483647 h 98"/>
                <a:gd name="T30" fmla="*/ 2147483647 w 78"/>
                <a:gd name="T31" fmla="*/ 2147483647 h 98"/>
                <a:gd name="T32" fmla="*/ 2147483647 w 78"/>
                <a:gd name="T33" fmla="*/ 2147483647 h 98"/>
                <a:gd name="T34" fmla="*/ 2147483647 w 78"/>
                <a:gd name="T35" fmla="*/ 2147483647 h 98"/>
                <a:gd name="T36" fmla="*/ 2147483647 w 78"/>
                <a:gd name="T37" fmla="*/ 2147483647 h 98"/>
                <a:gd name="T38" fmla="*/ 2147483647 w 78"/>
                <a:gd name="T39" fmla="*/ 2147483647 h 98"/>
                <a:gd name="T40" fmla="*/ 2147483647 w 78"/>
                <a:gd name="T41" fmla="*/ 2147483647 h 98"/>
                <a:gd name="T42" fmla="*/ 2147483647 w 78"/>
                <a:gd name="T43" fmla="*/ 2147483647 h 98"/>
                <a:gd name="T44" fmla="*/ 2147483647 w 78"/>
                <a:gd name="T45" fmla="*/ 2147483647 h 98"/>
                <a:gd name="T46" fmla="*/ 2147483647 w 78"/>
                <a:gd name="T47" fmla="*/ 2147483647 h 98"/>
                <a:gd name="T48" fmla="*/ 2147483647 w 78"/>
                <a:gd name="T49" fmla="*/ 2147483647 h 98"/>
                <a:gd name="T50" fmla="*/ 2147483647 w 78"/>
                <a:gd name="T51" fmla="*/ 2147483647 h 98"/>
                <a:gd name="T52" fmla="*/ 2147483647 w 78"/>
                <a:gd name="T53" fmla="*/ 2147483647 h 98"/>
                <a:gd name="T54" fmla="*/ 2147483647 w 78"/>
                <a:gd name="T55" fmla="*/ 2147483647 h 98"/>
                <a:gd name="T56" fmla="*/ 2147483647 w 78"/>
                <a:gd name="T57" fmla="*/ 2147483647 h 98"/>
                <a:gd name="T58" fmla="*/ 2147483647 w 78"/>
                <a:gd name="T59" fmla="*/ 2147483647 h 98"/>
                <a:gd name="T60" fmla="*/ 2147483647 w 78"/>
                <a:gd name="T61" fmla="*/ 2147483647 h 98"/>
                <a:gd name="T62" fmla="*/ 2147483647 w 78"/>
                <a:gd name="T63" fmla="*/ 0 h 98"/>
                <a:gd name="T64" fmla="*/ 2147483647 w 78"/>
                <a:gd name="T65" fmla="*/ 2147483647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8"/>
                <a:gd name="T100" fmla="*/ 0 h 98"/>
                <a:gd name="T101" fmla="*/ 78 w 78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8" h="98">
                  <a:moveTo>
                    <a:pt x="32" y="12"/>
                  </a:moveTo>
                  <a:lnTo>
                    <a:pt x="34" y="32"/>
                  </a:lnTo>
                  <a:lnTo>
                    <a:pt x="20" y="22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30" y="70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70" y="88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4" y="46"/>
                  </a:lnTo>
                  <a:lnTo>
                    <a:pt x="54" y="26"/>
                  </a:lnTo>
                  <a:lnTo>
                    <a:pt x="64" y="16"/>
                  </a:lnTo>
                  <a:lnTo>
                    <a:pt x="78" y="4"/>
                  </a:lnTo>
                  <a:lnTo>
                    <a:pt x="52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47" name="Freeform 205"/>
            <p:cNvSpPr/>
            <p:nvPr/>
          </p:nvSpPr>
          <p:spPr bwMode="auto">
            <a:xfrm>
              <a:off x="7572375" y="3351213"/>
              <a:ext cx="84138" cy="103187"/>
            </a:xfrm>
            <a:custGeom>
              <a:avLst/>
              <a:gdLst>
                <a:gd name="T0" fmla="*/ 2147483647 w 54"/>
                <a:gd name="T1" fmla="*/ 2147483647 h 66"/>
                <a:gd name="T2" fmla="*/ 2147483647 w 54"/>
                <a:gd name="T3" fmla="*/ 2147483647 h 66"/>
                <a:gd name="T4" fmla="*/ 2147483647 w 54"/>
                <a:gd name="T5" fmla="*/ 2147483647 h 66"/>
                <a:gd name="T6" fmla="*/ 2147483647 w 54"/>
                <a:gd name="T7" fmla="*/ 2147483647 h 66"/>
                <a:gd name="T8" fmla="*/ 0 w 54"/>
                <a:gd name="T9" fmla="*/ 2147483647 h 66"/>
                <a:gd name="T10" fmla="*/ 0 w 54"/>
                <a:gd name="T11" fmla="*/ 2147483647 h 66"/>
                <a:gd name="T12" fmla="*/ 2147483647 w 54"/>
                <a:gd name="T13" fmla="*/ 2147483647 h 66"/>
                <a:gd name="T14" fmla="*/ 2147483647 w 54"/>
                <a:gd name="T15" fmla="*/ 2147483647 h 66"/>
                <a:gd name="T16" fmla="*/ 2147483647 w 54"/>
                <a:gd name="T17" fmla="*/ 2147483647 h 66"/>
                <a:gd name="T18" fmla="*/ 2147483647 w 54"/>
                <a:gd name="T19" fmla="*/ 2147483647 h 66"/>
                <a:gd name="T20" fmla="*/ 2147483647 w 54"/>
                <a:gd name="T21" fmla="*/ 2147483647 h 66"/>
                <a:gd name="T22" fmla="*/ 2147483647 w 54"/>
                <a:gd name="T23" fmla="*/ 2147483647 h 66"/>
                <a:gd name="T24" fmla="*/ 2147483647 w 54"/>
                <a:gd name="T25" fmla="*/ 2147483647 h 66"/>
                <a:gd name="T26" fmla="*/ 2147483647 w 54"/>
                <a:gd name="T27" fmla="*/ 0 h 66"/>
                <a:gd name="T28" fmla="*/ 2147483647 w 54"/>
                <a:gd name="T29" fmla="*/ 2147483647 h 66"/>
                <a:gd name="T30" fmla="*/ 2147483647 w 54"/>
                <a:gd name="T31" fmla="*/ 2147483647 h 66"/>
                <a:gd name="T32" fmla="*/ 2147483647 w 54"/>
                <a:gd name="T33" fmla="*/ 2147483647 h 66"/>
                <a:gd name="T34" fmla="*/ 2147483647 w 54"/>
                <a:gd name="T35" fmla="*/ 2147483647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66"/>
                <a:gd name="T56" fmla="*/ 54 w 54"/>
                <a:gd name="T57" fmla="*/ 66 h 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66">
                  <a:moveTo>
                    <a:pt x="10" y="12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0" y="66"/>
                  </a:lnTo>
                  <a:lnTo>
                    <a:pt x="20" y="66"/>
                  </a:lnTo>
                  <a:lnTo>
                    <a:pt x="40" y="60"/>
                  </a:lnTo>
                  <a:lnTo>
                    <a:pt x="50" y="52"/>
                  </a:lnTo>
                  <a:lnTo>
                    <a:pt x="54" y="36"/>
                  </a:lnTo>
                  <a:lnTo>
                    <a:pt x="40" y="0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D9D9D9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48" name="Text Box 246"/>
            <p:cNvSpPr txBox="1">
              <a:spLocks noChangeArrowheads="1"/>
            </p:cNvSpPr>
            <p:nvPr/>
          </p:nvSpPr>
          <p:spPr bwMode="auto">
            <a:xfrm>
              <a:off x="79375" y="3271838"/>
              <a:ext cx="1054100" cy="138499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altLang="zh-CN" sz="900" b="1">
                  <a:cs typeface="Arial" panose="020B0604020202020204" pitchFamily="34" charset="0"/>
                </a:rPr>
                <a:t>Santa Clara (US)</a:t>
              </a:r>
            </a:p>
          </p:txBody>
        </p:sp>
        <p:sp>
          <p:nvSpPr>
            <p:cNvPr id="6349" name="Oval 299" descr="bal_oranje"/>
            <p:cNvSpPr>
              <a:spLocks noChangeArrowheads="1"/>
            </p:cNvSpPr>
            <p:nvPr/>
          </p:nvSpPr>
          <p:spPr bwMode="auto">
            <a:xfrm>
              <a:off x="7298663" y="3778836"/>
              <a:ext cx="85725" cy="85725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635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endParaRPr lang="en-US" altLang="zh-CN">
                <a:cs typeface="Arial" panose="020B0604020202020204" pitchFamily="34" charset="0"/>
              </a:endParaRPr>
            </a:p>
          </p:txBody>
        </p:sp>
        <p:sp>
          <p:nvSpPr>
            <p:cNvPr id="6350" name="Oval 300" descr="bal_oranje"/>
            <p:cNvSpPr>
              <a:spLocks noChangeArrowheads="1"/>
            </p:cNvSpPr>
            <p:nvPr/>
          </p:nvSpPr>
          <p:spPr bwMode="auto">
            <a:xfrm>
              <a:off x="7404100" y="3506788"/>
              <a:ext cx="85725" cy="85725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635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endParaRPr lang="en-US" altLang="zh-CN">
                <a:cs typeface="Arial" panose="020B0604020202020204" pitchFamily="34" charset="0"/>
              </a:endParaRPr>
            </a:p>
          </p:txBody>
        </p:sp>
        <p:sp>
          <p:nvSpPr>
            <p:cNvPr id="6351" name="Line 310"/>
            <p:cNvSpPr>
              <a:spLocks noChangeShapeType="1"/>
            </p:cNvSpPr>
            <p:nvPr/>
          </p:nvSpPr>
          <p:spPr bwMode="auto">
            <a:xfrm flipH="1">
              <a:off x="1150938" y="3343275"/>
              <a:ext cx="246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52" name="Oval 257" descr="bal_oranje"/>
            <p:cNvSpPr>
              <a:spLocks noChangeArrowheads="1"/>
            </p:cNvSpPr>
            <p:nvPr/>
          </p:nvSpPr>
          <p:spPr bwMode="auto">
            <a:xfrm>
              <a:off x="1336675" y="3294063"/>
              <a:ext cx="85725" cy="85725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635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endParaRPr lang="en-US" altLang="zh-CN">
                <a:cs typeface="Arial" panose="020B0604020202020204" pitchFamily="34" charset="0"/>
              </a:endParaRPr>
            </a:p>
          </p:txBody>
        </p:sp>
        <p:sp>
          <p:nvSpPr>
            <p:cNvPr id="6353" name="Text Box 240"/>
            <p:cNvSpPr txBox="1">
              <a:spLocks noChangeArrowheads="1"/>
            </p:cNvSpPr>
            <p:nvPr/>
          </p:nvSpPr>
          <p:spPr bwMode="auto">
            <a:xfrm>
              <a:off x="7889876" y="3468688"/>
              <a:ext cx="741748" cy="178552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00" b="1">
                  <a:cs typeface="Arial" panose="020B0604020202020204" pitchFamily="34" charset="0"/>
                </a:rPr>
                <a:t>Shanghai</a:t>
              </a:r>
              <a:endParaRPr lang="en-GB" altLang="zh-CN" sz="900" b="1">
                <a:cs typeface="Arial" panose="020B0604020202020204" pitchFamily="34" charset="0"/>
              </a:endParaRPr>
            </a:p>
          </p:txBody>
        </p:sp>
        <p:sp>
          <p:nvSpPr>
            <p:cNvPr id="6354" name="Line 1303"/>
            <p:cNvSpPr>
              <a:spLocks noChangeShapeType="1"/>
            </p:cNvSpPr>
            <p:nvPr/>
          </p:nvSpPr>
          <p:spPr bwMode="auto">
            <a:xfrm flipH="1">
              <a:off x="7504113" y="3554413"/>
              <a:ext cx="358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55" name="Text Box 240"/>
            <p:cNvSpPr txBox="1">
              <a:spLocks noChangeArrowheads="1"/>
            </p:cNvSpPr>
            <p:nvPr/>
          </p:nvSpPr>
          <p:spPr bwMode="auto">
            <a:xfrm>
              <a:off x="7705254" y="3692381"/>
              <a:ext cx="748197" cy="178552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zh-CN" sz="900" b="1">
                  <a:cs typeface="Arial" panose="020B0604020202020204" pitchFamily="34" charset="0"/>
                </a:rPr>
                <a:t>Shenzhen</a:t>
              </a:r>
            </a:p>
          </p:txBody>
        </p:sp>
        <p:sp>
          <p:nvSpPr>
            <p:cNvPr id="6356" name="Oval 300" descr="bal_oranje"/>
            <p:cNvSpPr>
              <a:spLocks noChangeArrowheads="1"/>
            </p:cNvSpPr>
            <p:nvPr/>
          </p:nvSpPr>
          <p:spPr bwMode="auto">
            <a:xfrm>
              <a:off x="7206216" y="3686738"/>
              <a:ext cx="85725" cy="85725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635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endParaRPr lang="en-US" altLang="zh-CN">
                <a:cs typeface="Arial" panose="020B0604020202020204" pitchFamily="34" charset="0"/>
              </a:endParaRPr>
            </a:p>
          </p:txBody>
        </p:sp>
        <p:sp>
          <p:nvSpPr>
            <p:cNvPr id="6357" name="Text Box 240"/>
            <p:cNvSpPr txBox="1">
              <a:spLocks noChangeArrowheads="1"/>
            </p:cNvSpPr>
            <p:nvPr/>
          </p:nvSpPr>
          <p:spPr bwMode="auto">
            <a:xfrm>
              <a:off x="7650735" y="3870933"/>
              <a:ext cx="801773" cy="181379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900" b="1">
                  <a:cs typeface="Arial" panose="020B0604020202020204" pitchFamily="34" charset="0"/>
                </a:rPr>
                <a:t>Hong Kong</a:t>
              </a:r>
              <a:endParaRPr lang="en-GB" altLang="zh-CN" sz="900" b="1">
                <a:cs typeface="Arial" panose="020B0604020202020204" pitchFamily="34" charset="0"/>
              </a:endParaRPr>
            </a:p>
          </p:txBody>
        </p:sp>
        <p:sp>
          <p:nvSpPr>
            <p:cNvPr id="6358" name="Oval 300" descr="bal_oranje"/>
            <p:cNvSpPr>
              <a:spLocks noChangeArrowheads="1"/>
            </p:cNvSpPr>
            <p:nvPr/>
          </p:nvSpPr>
          <p:spPr bwMode="auto">
            <a:xfrm>
              <a:off x="7295302" y="3693111"/>
              <a:ext cx="85725" cy="85725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635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endParaRPr lang="en-US" altLang="zh-CN">
                <a:cs typeface="Arial" panose="020B0604020202020204" pitchFamily="34" charset="0"/>
              </a:endParaRPr>
            </a:p>
          </p:txBody>
        </p:sp>
        <p:sp>
          <p:nvSpPr>
            <p:cNvPr id="6359" name="Text Box 240"/>
            <p:cNvSpPr txBox="1">
              <a:spLocks noChangeArrowheads="1"/>
            </p:cNvSpPr>
            <p:nvPr/>
          </p:nvSpPr>
          <p:spPr bwMode="auto">
            <a:xfrm>
              <a:off x="6403532" y="3784478"/>
              <a:ext cx="534516" cy="178552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zh-CN" sz="900" b="1">
                  <a:cs typeface="Arial" panose="020B0604020202020204" pitchFamily="34" charset="0"/>
                </a:rPr>
                <a:t>Foshan</a:t>
              </a:r>
            </a:p>
          </p:txBody>
        </p:sp>
        <p:sp>
          <p:nvSpPr>
            <p:cNvPr id="6360" name="Oval 257" descr="bal_oranje"/>
            <p:cNvSpPr>
              <a:spLocks noChangeArrowheads="1"/>
            </p:cNvSpPr>
            <p:nvPr/>
          </p:nvSpPr>
          <p:spPr bwMode="auto">
            <a:xfrm>
              <a:off x="5029200" y="2209800"/>
              <a:ext cx="85725" cy="85725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635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endParaRPr lang="en-US" altLang="zh-CN">
                <a:cs typeface="Arial" panose="020B0604020202020204" pitchFamily="34" charset="0"/>
              </a:endParaRPr>
            </a:p>
          </p:txBody>
        </p:sp>
        <p:sp>
          <p:nvSpPr>
            <p:cNvPr id="6361" name="Text Box 246"/>
            <p:cNvSpPr txBox="1">
              <a:spLocks noChangeArrowheads="1"/>
            </p:cNvSpPr>
            <p:nvPr/>
          </p:nvSpPr>
          <p:spPr bwMode="auto">
            <a:xfrm>
              <a:off x="3657600" y="2182904"/>
              <a:ext cx="1054100" cy="138499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altLang="zh-CN" sz="900" b="1">
                  <a:cs typeface="Arial" panose="020B0604020202020204" pitchFamily="34" charset="0"/>
                </a:rPr>
                <a:t>Oulu (Finland)</a:t>
              </a:r>
            </a:p>
          </p:txBody>
        </p:sp>
        <p:sp>
          <p:nvSpPr>
            <p:cNvPr id="6362" name="Line 310"/>
            <p:cNvSpPr>
              <a:spLocks noChangeShapeType="1"/>
            </p:cNvSpPr>
            <p:nvPr/>
          </p:nvSpPr>
          <p:spPr bwMode="auto">
            <a:xfrm flipH="1">
              <a:off x="4769690" y="2252380"/>
              <a:ext cx="246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63" name="Line 1303"/>
            <p:cNvSpPr>
              <a:spLocks noChangeShapeType="1"/>
            </p:cNvSpPr>
            <p:nvPr/>
          </p:nvSpPr>
          <p:spPr bwMode="auto">
            <a:xfrm flipH="1" flipV="1">
              <a:off x="7384420" y="3870933"/>
              <a:ext cx="178172" cy="920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64" name="Line 1303"/>
            <p:cNvSpPr>
              <a:spLocks noChangeShapeType="1"/>
            </p:cNvSpPr>
            <p:nvPr/>
          </p:nvSpPr>
          <p:spPr bwMode="auto">
            <a:xfrm flipH="1">
              <a:off x="6938048" y="3778836"/>
              <a:ext cx="267258" cy="920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149" name="Rectangle 235"/>
          <p:cNvSpPr>
            <a:spLocks noChangeArrowheads="1"/>
          </p:cNvSpPr>
          <p:nvPr/>
        </p:nvSpPr>
        <p:spPr bwMode="auto">
          <a:xfrm>
            <a:off x="2825750" y="4714875"/>
            <a:ext cx="4295775" cy="190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</a:ln>
        </p:spPr>
        <p:txBody>
          <a:bodyPr lIns="0" tIns="0" rIns="0" bIns="0" anchor="ctr" anchorCtr="1"/>
          <a:lstStyle/>
          <a:p>
            <a:pPr marL="254000" indent="-138430" algn="l">
              <a:lnSpc>
                <a:spcPct val="10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研发团队</a:t>
            </a:r>
            <a:endParaRPr lang="en-US" altLang="zh-CN" b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11200" lvl="1" indent="-138430" algn="l">
              <a:lnSpc>
                <a:spcPct val="10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上海，佛山，美国硅谷，芬兰奥卢</a:t>
            </a:r>
          </a:p>
          <a:p>
            <a:pPr marL="254000" indent="-138430" algn="l">
              <a:lnSpc>
                <a:spcPct val="10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应用支持团队</a:t>
            </a:r>
            <a:endParaRPr lang="en-US" altLang="zh-CN" b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711200" lvl="1" indent="-138430" algn="l">
              <a:lnSpc>
                <a:spcPct val="10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深圳，佛山，上海</a:t>
            </a:r>
            <a:endParaRPr lang="en-GB" altLang="zh-CN" b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54000" indent="-138430" algn="l">
              <a:lnSpc>
                <a:spcPct val="10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销售团队</a:t>
            </a:r>
            <a:endParaRPr lang="en-US" altLang="zh-CN" b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11200" lvl="1" indent="-138430" algn="l">
              <a:lnSpc>
                <a:spcPct val="105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香港，深圳，佛山，上海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二、无线充电产业市场分析</a:t>
            </a:r>
            <a:endParaRPr lang="en-US" altLang="zh-TW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71" name="Text Box 22"/>
          <p:cNvSpPr txBox="1">
            <a:spLocks noChangeArrowheads="1"/>
          </p:cNvSpPr>
          <p:nvPr/>
        </p:nvSpPr>
        <p:spPr bwMode="auto">
          <a:xfrm>
            <a:off x="1116013" y="1214438"/>
            <a:ext cx="705643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11111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无线充电全球市场容量</a:t>
            </a:r>
          </a:p>
        </p:txBody>
      </p:sp>
      <p:sp>
        <p:nvSpPr>
          <p:cNvPr id="7172" name="AutoShape 23"/>
          <p:cNvSpPr>
            <a:spLocks noChangeArrowheads="1"/>
          </p:cNvSpPr>
          <p:nvPr/>
        </p:nvSpPr>
        <p:spPr bwMode="gray">
          <a:xfrm>
            <a:off x="468313" y="1214438"/>
            <a:ext cx="431800" cy="431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3" name="Text Box 24"/>
          <p:cNvSpPr txBox="1">
            <a:spLocks noChangeArrowheads="1"/>
          </p:cNvSpPr>
          <p:nvPr/>
        </p:nvSpPr>
        <p:spPr bwMode="gray">
          <a:xfrm>
            <a:off x="515938" y="1279525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800">
                <a:solidFill>
                  <a:schemeClr val="bg1"/>
                </a:solidFill>
                <a:ea typeface="宋体" panose="02010600030101010101" pitchFamily="2" charset="-122"/>
              </a:rPr>
              <a:t>1</a:t>
            </a:r>
          </a:p>
        </p:txBody>
      </p:sp>
      <p:pic>
        <p:nvPicPr>
          <p:cNvPr id="7174" name="图片 21" descr="1226-输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00"/>
            <a:ext cx="2551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22"/>
          <p:cNvSpPr txBox="1">
            <a:spLocks noChangeArrowheads="1"/>
          </p:cNvSpPr>
          <p:nvPr/>
        </p:nvSpPr>
        <p:spPr bwMode="auto">
          <a:xfrm>
            <a:off x="801688" y="1643063"/>
            <a:ext cx="7056437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无线充电是一个正在蓬勃发展的巨大市场，整个无线充电市场容量据不完全统计，</a:t>
            </a:r>
            <a:r>
              <a:rPr 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2018年大概有5.5亿只接收端和2亿只发射端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6B94C6CB-4455-45D4-840B-DEFD86086D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272298"/>
              </p:ext>
            </p:extLst>
          </p:nvPr>
        </p:nvGraphicFramePr>
        <p:xfrm>
          <a:off x="467544" y="2593658"/>
          <a:ext cx="6879138" cy="3846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24">
            <a:extLst>
              <a:ext uri="{FF2B5EF4-FFF2-40B4-BE49-F238E27FC236}">
                <a16:creationId xmlns:a16="http://schemas.microsoft.com/office/drawing/2014/main" id="{1B16D0C0-2D46-405B-9993-4E8658B0E47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20072" y="6260833"/>
            <a:ext cx="1457508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zh-CN" altLang="en-US" sz="1000" dirty="0">
                <a:latin typeface="黑体" pitchFamily="49" charset="-122"/>
                <a:ea typeface="黑体" pitchFamily="49" charset="-122"/>
              </a:rPr>
              <a:t>数据来源：</a:t>
            </a:r>
            <a:r>
              <a:rPr lang="en-US" altLang="zh-CN" sz="1000" dirty="0">
                <a:latin typeface="黑体" pitchFamily="49" charset="-122"/>
                <a:ea typeface="黑体" pitchFamily="49" charset="-122"/>
              </a:rPr>
              <a:t>WPC</a:t>
            </a:r>
            <a:r>
              <a:rPr lang="zh-CN" altLang="en-US" sz="1000" dirty="0">
                <a:latin typeface="黑体" pitchFamily="49" charset="-122"/>
                <a:ea typeface="黑体" pitchFamily="49" charset="-122"/>
              </a:rPr>
              <a:t>联盟</a:t>
            </a:r>
            <a:endParaRPr lang="en-US" altLang="zh-CN" sz="1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2AD83CBD-B733-4C87-B325-4AC424B7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584" y="2357554"/>
            <a:ext cx="3888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全球无线充电市场高速增长预测</a:t>
            </a:r>
          </a:p>
        </p:txBody>
      </p:sp>
      <p:sp>
        <p:nvSpPr>
          <p:cNvPr id="15" name="矩形 18">
            <a:extLst>
              <a:ext uri="{FF2B5EF4-FFF2-40B4-BE49-F238E27FC236}">
                <a16:creationId xmlns:a16="http://schemas.microsoft.com/office/drawing/2014/main" id="{464139AA-E7ED-4B5D-B8C6-72B819362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869" y="2951030"/>
            <a:ext cx="2417043" cy="11695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altLang="zh-CN" sz="1400" dirty="0">
                <a:latin typeface="黑体" pitchFamily="49" charset="-122"/>
                <a:ea typeface="黑体" pitchFamily="49" charset="-122"/>
              </a:rPr>
              <a:t> 2020</a:t>
            </a:r>
            <a:r>
              <a:rPr lang="zh-CN" altLang="en-US" sz="1400" dirty="0">
                <a:latin typeface="黑体" pitchFamily="49" charset="-122"/>
                <a:ea typeface="黑体" pitchFamily="49" charset="-122"/>
              </a:rPr>
              <a:t>年：</a:t>
            </a:r>
            <a:r>
              <a:rPr lang="en-US" altLang="zh-CN" sz="1400" dirty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1400" dirty="0">
                <a:latin typeface="黑体" pitchFamily="49" charset="-122"/>
                <a:ea typeface="黑体" pitchFamily="49" charset="-122"/>
              </a:rPr>
              <a:t>亿只接收端</a:t>
            </a:r>
            <a:endParaRPr lang="en-US" altLang="zh-CN" sz="1400" dirty="0"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en-US" altLang="zh-CN" sz="1400" dirty="0">
                <a:latin typeface="黑体" pitchFamily="49" charset="-122"/>
                <a:ea typeface="黑体" pitchFamily="49" charset="-122"/>
              </a:rPr>
              <a:t>          4</a:t>
            </a:r>
            <a:r>
              <a:rPr lang="zh-CN" altLang="en-US" sz="1400" dirty="0">
                <a:latin typeface="黑体" pitchFamily="49" charset="-122"/>
                <a:ea typeface="黑体" pitchFamily="49" charset="-122"/>
              </a:rPr>
              <a:t>亿只发射端</a:t>
            </a:r>
            <a:endParaRPr lang="en-US" altLang="zh-CN" sz="1400" dirty="0">
              <a:latin typeface="黑体" pitchFamily="49" charset="-122"/>
              <a:ea typeface="黑体" pitchFamily="49" charset="-122"/>
            </a:endParaRPr>
          </a:p>
          <a:p>
            <a:pPr algn="l">
              <a:buFont typeface="Arial" charset="0"/>
              <a:buChar char="•"/>
            </a:pPr>
            <a:endParaRPr lang="en-US" altLang="zh-CN" sz="1400" dirty="0">
              <a:latin typeface="黑体" pitchFamily="49" charset="-122"/>
              <a:ea typeface="黑体" pitchFamily="49" charset="-122"/>
            </a:endParaRPr>
          </a:p>
          <a:p>
            <a:pPr algn="l">
              <a:buFont typeface="Arial" charset="0"/>
              <a:buChar char="•"/>
            </a:pPr>
            <a:r>
              <a:rPr lang="en-US" altLang="zh-CN" sz="1400" dirty="0">
                <a:latin typeface="黑体" pitchFamily="49" charset="-122"/>
                <a:ea typeface="黑体" pitchFamily="49" charset="-122"/>
              </a:rPr>
              <a:t> 2025</a:t>
            </a:r>
            <a:r>
              <a:rPr lang="zh-CN" altLang="en-US" sz="1400" dirty="0">
                <a:latin typeface="黑体" pitchFamily="49" charset="-122"/>
                <a:ea typeface="黑体" pitchFamily="49" charset="-122"/>
              </a:rPr>
              <a:t>年：</a:t>
            </a:r>
            <a:r>
              <a:rPr lang="en-US" altLang="zh-CN" sz="1400" dirty="0">
                <a:latin typeface="黑体" pitchFamily="49" charset="-122"/>
                <a:ea typeface="黑体" pitchFamily="49" charset="-122"/>
              </a:rPr>
              <a:t>20</a:t>
            </a:r>
            <a:r>
              <a:rPr lang="zh-CN" altLang="en-US" sz="1400" dirty="0">
                <a:latin typeface="黑体" pitchFamily="49" charset="-122"/>
                <a:ea typeface="黑体" pitchFamily="49" charset="-122"/>
              </a:rPr>
              <a:t>亿只接收端</a:t>
            </a:r>
            <a:endParaRPr lang="en-US" altLang="zh-CN" sz="1400" dirty="0">
              <a:latin typeface="黑体" pitchFamily="49" charset="-122"/>
              <a:ea typeface="黑体" pitchFamily="49" charset="-122"/>
            </a:endParaRPr>
          </a:p>
          <a:p>
            <a:pPr algn="l"/>
            <a:r>
              <a:rPr lang="en-US" altLang="zh-CN" sz="1400" dirty="0">
                <a:latin typeface="黑体" pitchFamily="49" charset="-122"/>
                <a:ea typeface="黑体" pitchFamily="49" charset="-122"/>
              </a:rPr>
              <a:t>          8</a:t>
            </a:r>
            <a:r>
              <a:rPr lang="zh-CN" altLang="en-US" sz="1400" dirty="0">
                <a:latin typeface="黑体" pitchFamily="49" charset="-122"/>
                <a:ea typeface="黑体" pitchFamily="49" charset="-122"/>
              </a:rPr>
              <a:t>亿只发射端</a:t>
            </a:r>
            <a:endParaRPr lang="en-US" altLang="zh-CN" sz="14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2"/>
          <p:cNvSpPr txBox="1">
            <a:spLocks noChangeArrowheads="1"/>
          </p:cNvSpPr>
          <p:nvPr/>
        </p:nvSpPr>
        <p:spPr bwMode="auto">
          <a:xfrm>
            <a:off x="1116013" y="1214438"/>
            <a:ext cx="69850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buFont typeface="Wingdings" panose="05000000000000000000" pitchFamily="2" charset="2"/>
              <a:buNone/>
            </a:pP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目前市场现状</a:t>
            </a:r>
          </a:p>
        </p:txBody>
      </p:sp>
      <p:sp>
        <p:nvSpPr>
          <p:cNvPr id="9220" name="AutoShape 23"/>
          <p:cNvSpPr>
            <a:spLocks noChangeArrowheads="1"/>
          </p:cNvSpPr>
          <p:nvPr/>
        </p:nvSpPr>
        <p:spPr bwMode="gray">
          <a:xfrm>
            <a:off x="468313" y="1214438"/>
            <a:ext cx="431800" cy="431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1" name="Text Box 24"/>
          <p:cNvSpPr txBox="1">
            <a:spLocks noChangeArrowheads="1"/>
          </p:cNvSpPr>
          <p:nvPr/>
        </p:nvSpPr>
        <p:spPr bwMode="gray">
          <a:xfrm>
            <a:off x="515938" y="1279525"/>
            <a:ext cx="312737" cy="3698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800">
                <a:solidFill>
                  <a:schemeClr val="bg1"/>
                </a:solidFill>
                <a:ea typeface="宋体" panose="02010600030101010101" pitchFamily="2" charset="-122"/>
              </a:rPr>
              <a:t>3</a:t>
            </a:r>
          </a:p>
        </p:txBody>
      </p:sp>
      <p:pic>
        <p:nvPicPr>
          <p:cNvPr id="9222" name="图片 21" descr="1226-输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00"/>
            <a:ext cx="2551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385" y="2089785"/>
            <a:ext cx="1441450" cy="26784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335" y="1362710"/>
            <a:ext cx="1411605" cy="3894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590" y="2327275"/>
            <a:ext cx="1337310" cy="2160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17880" y="4748530"/>
            <a:ext cx="1305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Iphone X</a:t>
            </a:r>
          </a:p>
          <a:p>
            <a:r>
              <a:rPr lang="en-US" altLang="zh-CN"/>
              <a:t>7.5W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17590" y="5332095"/>
            <a:ext cx="17945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MATE 20 PRO</a:t>
            </a:r>
          </a:p>
          <a:p>
            <a:r>
              <a:rPr lang="en-US" altLang="zh-CN"/>
              <a:t>15W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47720" y="4942205"/>
            <a:ext cx="1305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MIX3</a:t>
            </a:r>
          </a:p>
          <a:p>
            <a:r>
              <a:rPr lang="en-US" altLang="zh-CN"/>
              <a:t>10W</a:t>
            </a:r>
          </a:p>
        </p:txBody>
      </p:sp>
      <p:sp>
        <p:nvSpPr>
          <p:cNvPr id="9" name="右箭头 8"/>
          <p:cNvSpPr/>
          <p:nvPr/>
        </p:nvSpPr>
        <p:spPr>
          <a:xfrm>
            <a:off x="827405" y="5805170"/>
            <a:ext cx="6913245" cy="360045"/>
          </a:xfrm>
          <a:prstGeom prst="rightArrow">
            <a:avLst/>
          </a:prstGeom>
          <a:gradFill>
            <a:gsLst>
              <a:gs pos="0">
                <a:schemeClr val="accent1">
                  <a:lumMod val="0"/>
                  <a:alpha val="5000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gradFill>
              <a:gsLst>
                <a:gs pos="37000">
                  <a:srgbClr val="F7E1D2">
                    <a:alpha val="100000"/>
                  </a:srgb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185" descr="1226-输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0"/>
            <a:ext cx="2551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10246" name="Group 96"/>
          <p:cNvGrpSpPr/>
          <p:nvPr/>
        </p:nvGrpSpPr>
        <p:grpSpPr bwMode="auto">
          <a:xfrm>
            <a:off x="827088" y="4940300"/>
            <a:ext cx="1235075" cy="284163"/>
            <a:chOff x="651" y="2816"/>
            <a:chExt cx="778" cy="179"/>
          </a:xfrm>
        </p:grpSpPr>
        <p:sp>
          <p:nvSpPr>
            <p:cNvPr id="10341" name="Line 74"/>
            <p:cNvSpPr>
              <a:spLocks noChangeShapeType="1"/>
            </p:cNvSpPr>
            <p:nvPr/>
          </p:nvSpPr>
          <p:spPr bwMode="gray">
            <a:xfrm>
              <a:off x="1044" y="2816"/>
              <a:ext cx="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2" name="Line 75"/>
            <p:cNvSpPr>
              <a:spLocks noChangeShapeType="1"/>
            </p:cNvSpPr>
            <p:nvPr/>
          </p:nvSpPr>
          <p:spPr bwMode="gray">
            <a:xfrm flipH="1">
              <a:off x="651" y="2995"/>
              <a:ext cx="7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247" name="Text Box 76"/>
          <p:cNvSpPr txBox="1">
            <a:spLocks noChangeArrowheads="1"/>
          </p:cNvSpPr>
          <p:nvPr/>
        </p:nvSpPr>
        <p:spPr bwMode="gray">
          <a:xfrm>
            <a:off x="642938" y="5256213"/>
            <a:ext cx="2751137" cy="4524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30000"/>
              </a:lnSpc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可穿戴式设备</a:t>
            </a:r>
            <a:r>
              <a:rPr lang="zh-CN" altLang="en-US" sz="180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1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248" name="Group 105"/>
          <p:cNvGrpSpPr/>
          <p:nvPr/>
        </p:nvGrpSpPr>
        <p:grpSpPr bwMode="auto">
          <a:xfrm>
            <a:off x="5992813" y="3573463"/>
            <a:ext cx="1349375" cy="277812"/>
            <a:chOff x="3651" y="2267"/>
            <a:chExt cx="850" cy="175"/>
          </a:xfrm>
        </p:grpSpPr>
        <p:sp>
          <p:nvSpPr>
            <p:cNvPr id="10339" name="Line 81"/>
            <p:cNvSpPr>
              <a:spLocks noChangeShapeType="1"/>
            </p:cNvSpPr>
            <p:nvPr/>
          </p:nvSpPr>
          <p:spPr bwMode="gray">
            <a:xfrm>
              <a:off x="4100" y="2268"/>
              <a:ext cx="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0" name="Line 82"/>
            <p:cNvSpPr>
              <a:spLocks noChangeShapeType="1"/>
            </p:cNvSpPr>
            <p:nvPr/>
          </p:nvSpPr>
          <p:spPr bwMode="gray">
            <a:xfrm flipH="1">
              <a:off x="3651" y="2267"/>
              <a:ext cx="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249" name="Group 99"/>
          <p:cNvGrpSpPr/>
          <p:nvPr/>
        </p:nvGrpSpPr>
        <p:grpSpPr bwMode="auto">
          <a:xfrm>
            <a:off x="2420938" y="3525838"/>
            <a:ext cx="1465262" cy="277812"/>
            <a:chOff x="1588" y="1995"/>
            <a:chExt cx="923" cy="175"/>
          </a:xfrm>
        </p:grpSpPr>
        <p:sp>
          <p:nvSpPr>
            <p:cNvPr id="10337" name="Line 84"/>
            <p:cNvSpPr>
              <a:spLocks noChangeShapeType="1"/>
            </p:cNvSpPr>
            <p:nvPr/>
          </p:nvSpPr>
          <p:spPr bwMode="gray">
            <a:xfrm>
              <a:off x="2070" y="1996"/>
              <a:ext cx="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38" name="Line 85"/>
            <p:cNvSpPr>
              <a:spLocks noChangeShapeType="1"/>
            </p:cNvSpPr>
            <p:nvPr/>
          </p:nvSpPr>
          <p:spPr bwMode="gray">
            <a:xfrm flipH="1">
              <a:off x="1588" y="1995"/>
              <a:ext cx="92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250" name="Group 102"/>
          <p:cNvGrpSpPr/>
          <p:nvPr/>
        </p:nvGrpSpPr>
        <p:grpSpPr bwMode="auto">
          <a:xfrm>
            <a:off x="4284663" y="4902200"/>
            <a:ext cx="1312862" cy="276225"/>
            <a:chOff x="2644" y="3088"/>
            <a:chExt cx="827" cy="174"/>
          </a:xfrm>
        </p:grpSpPr>
        <p:sp>
          <p:nvSpPr>
            <p:cNvPr id="10335" name="Line 87"/>
            <p:cNvSpPr>
              <a:spLocks noChangeShapeType="1"/>
            </p:cNvSpPr>
            <p:nvPr/>
          </p:nvSpPr>
          <p:spPr bwMode="gray">
            <a:xfrm>
              <a:off x="3067" y="3088"/>
              <a:ext cx="0" cy="1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36" name="Line 88"/>
            <p:cNvSpPr>
              <a:spLocks noChangeShapeType="1"/>
            </p:cNvSpPr>
            <p:nvPr/>
          </p:nvSpPr>
          <p:spPr bwMode="gray">
            <a:xfrm flipH="1">
              <a:off x="2644" y="3262"/>
              <a:ext cx="8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251" name="Group 95"/>
          <p:cNvGrpSpPr/>
          <p:nvPr/>
        </p:nvGrpSpPr>
        <p:grpSpPr bwMode="auto">
          <a:xfrm>
            <a:off x="950913" y="3876675"/>
            <a:ext cx="977900" cy="987425"/>
            <a:chOff x="567" y="2218"/>
            <a:chExt cx="543" cy="548"/>
          </a:xfrm>
        </p:grpSpPr>
        <p:grpSp>
          <p:nvGrpSpPr>
            <p:cNvPr id="10320" name="Group 18"/>
            <p:cNvGrpSpPr/>
            <p:nvPr/>
          </p:nvGrpSpPr>
          <p:grpSpPr bwMode="auto">
            <a:xfrm>
              <a:off x="567" y="2218"/>
              <a:ext cx="543" cy="548"/>
              <a:chOff x="691" y="2077"/>
              <a:chExt cx="656" cy="663"/>
            </a:xfrm>
          </p:grpSpPr>
          <p:pic>
            <p:nvPicPr>
              <p:cNvPr id="10322" name="Picture 19" descr="circuler_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gray">
              <a:xfrm>
                <a:off x="691" y="2077"/>
                <a:ext cx="656" cy="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691" y="2077"/>
                <a:ext cx="652" cy="66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22353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CN" altLang="en-US" sz="1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10324" name="Group 21"/>
              <p:cNvGrpSpPr/>
              <p:nvPr/>
            </p:nvGrpSpPr>
            <p:grpSpPr bwMode="auto">
              <a:xfrm>
                <a:off x="726" y="2607"/>
                <a:ext cx="570" cy="110"/>
                <a:chOff x="3706" y="1872"/>
                <a:chExt cx="825" cy="156"/>
              </a:xfrm>
            </p:grpSpPr>
            <p:grpSp>
              <p:nvGrpSpPr>
                <p:cNvPr id="10325" name="Group 22"/>
                <p:cNvGrpSpPr/>
                <p:nvPr/>
              </p:nvGrpSpPr>
              <p:grpSpPr bwMode="auto">
                <a:xfrm rot="-1297425" flipH="1" flipV="1">
                  <a:off x="3850" y="1872"/>
                  <a:ext cx="681" cy="150"/>
                  <a:chOff x="1565" y="2568"/>
                  <a:chExt cx="1118" cy="279"/>
                </a:xfrm>
              </p:grpSpPr>
              <p:sp>
                <p:nvSpPr>
                  <p:cNvPr id="10331" name="AutoShape 23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32" name="AutoShape 24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33" name="AutoShape 25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34" name="AutoShape 26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  <p:grpSp>
              <p:nvGrpSpPr>
                <p:cNvPr id="10326" name="Group 27"/>
                <p:cNvGrpSpPr/>
                <p:nvPr/>
              </p:nvGrpSpPr>
              <p:grpSpPr bwMode="auto">
                <a:xfrm rot="56115" flipH="1" flipV="1">
                  <a:off x="3706" y="1878"/>
                  <a:ext cx="681" cy="150"/>
                  <a:chOff x="1565" y="2568"/>
                  <a:chExt cx="1118" cy="279"/>
                </a:xfrm>
              </p:grpSpPr>
              <p:sp>
                <p:nvSpPr>
                  <p:cNvPr id="10327" name="AutoShape 28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28" name="AutoShape 29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29" name="AutoShape 30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30" name="AutoShape 31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</p:grpSp>
        </p:grpSp>
        <p:pic>
          <p:nvPicPr>
            <p:cNvPr id="10321" name="Picture 90" descr="Picture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4" y="2224"/>
              <a:ext cx="43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52" name="Group 97"/>
          <p:cNvGrpSpPr/>
          <p:nvPr/>
        </p:nvGrpSpPr>
        <p:grpSpPr bwMode="auto">
          <a:xfrm>
            <a:off x="2713038" y="3921125"/>
            <a:ext cx="984250" cy="993775"/>
            <a:chOff x="1798" y="2214"/>
            <a:chExt cx="543" cy="548"/>
          </a:xfrm>
        </p:grpSpPr>
        <p:grpSp>
          <p:nvGrpSpPr>
            <p:cNvPr id="10305" name="Group 32"/>
            <p:cNvGrpSpPr/>
            <p:nvPr/>
          </p:nvGrpSpPr>
          <p:grpSpPr bwMode="auto">
            <a:xfrm>
              <a:off x="1798" y="2214"/>
              <a:ext cx="543" cy="548"/>
              <a:chOff x="1928" y="2072"/>
              <a:chExt cx="656" cy="663"/>
            </a:xfrm>
          </p:grpSpPr>
          <p:pic>
            <p:nvPicPr>
              <p:cNvPr id="10307" name="Picture 33" descr="circuler_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1928" y="2072"/>
                <a:ext cx="656" cy="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Oval 34"/>
              <p:cNvSpPr>
                <a:spLocks noChangeArrowheads="1"/>
              </p:cNvSpPr>
              <p:nvPr/>
            </p:nvSpPr>
            <p:spPr bwMode="gray">
              <a:xfrm>
                <a:off x="1928" y="2072"/>
                <a:ext cx="652" cy="66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2235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CN" altLang="en-US" sz="1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10309" name="Group 35"/>
              <p:cNvGrpSpPr/>
              <p:nvPr/>
            </p:nvGrpSpPr>
            <p:grpSpPr bwMode="auto">
              <a:xfrm>
                <a:off x="1963" y="2602"/>
                <a:ext cx="570" cy="110"/>
                <a:chOff x="3706" y="1872"/>
                <a:chExt cx="825" cy="156"/>
              </a:xfrm>
            </p:grpSpPr>
            <p:grpSp>
              <p:nvGrpSpPr>
                <p:cNvPr id="10310" name="Group 36"/>
                <p:cNvGrpSpPr/>
                <p:nvPr/>
              </p:nvGrpSpPr>
              <p:grpSpPr bwMode="auto">
                <a:xfrm rot="-1297425" flipH="1" flipV="1">
                  <a:off x="3850" y="1872"/>
                  <a:ext cx="681" cy="150"/>
                  <a:chOff x="1565" y="2568"/>
                  <a:chExt cx="1118" cy="279"/>
                </a:xfrm>
              </p:grpSpPr>
              <p:sp>
                <p:nvSpPr>
                  <p:cNvPr id="10316" name="AutoShape 3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17" name="AutoShape 3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18" name="AutoShape 3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19" name="AutoShape 4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  <p:grpSp>
              <p:nvGrpSpPr>
                <p:cNvPr id="10311" name="Group 41"/>
                <p:cNvGrpSpPr/>
                <p:nvPr/>
              </p:nvGrpSpPr>
              <p:grpSpPr bwMode="auto">
                <a:xfrm rot="56115" flipH="1" flipV="1">
                  <a:off x="3706" y="1878"/>
                  <a:ext cx="681" cy="150"/>
                  <a:chOff x="1565" y="2568"/>
                  <a:chExt cx="1118" cy="279"/>
                </a:xfrm>
              </p:grpSpPr>
              <p:sp>
                <p:nvSpPr>
                  <p:cNvPr id="10312" name="AutoShape 4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13" name="AutoShape 4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14" name="AutoShape 4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15" name="AutoShape 4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</p:grpSp>
        </p:grpSp>
        <p:pic>
          <p:nvPicPr>
            <p:cNvPr id="10306" name="Picture 91" descr="Picture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61" y="2219"/>
              <a:ext cx="43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53" name="Group 101"/>
          <p:cNvGrpSpPr/>
          <p:nvPr/>
        </p:nvGrpSpPr>
        <p:grpSpPr bwMode="auto">
          <a:xfrm>
            <a:off x="4445000" y="3873500"/>
            <a:ext cx="974725" cy="982663"/>
            <a:chOff x="2808" y="2492"/>
            <a:chExt cx="542" cy="547"/>
          </a:xfrm>
        </p:grpSpPr>
        <p:grpSp>
          <p:nvGrpSpPr>
            <p:cNvPr id="10290" name="Group 46"/>
            <p:cNvGrpSpPr/>
            <p:nvPr/>
          </p:nvGrpSpPr>
          <p:grpSpPr bwMode="auto">
            <a:xfrm>
              <a:off x="2808" y="2492"/>
              <a:ext cx="542" cy="547"/>
              <a:chOff x="3149" y="2079"/>
              <a:chExt cx="656" cy="662"/>
            </a:xfrm>
          </p:grpSpPr>
          <p:pic>
            <p:nvPicPr>
              <p:cNvPr id="10292" name="Picture 47" descr="circuler_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gray">
              <a:xfrm>
                <a:off x="3149" y="2079"/>
                <a:ext cx="656" cy="6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" name="Oval 48"/>
              <p:cNvSpPr>
                <a:spLocks noChangeArrowheads="1"/>
              </p:cNvSpPr>
              <p:nvPr/>
            </p:nvSpPr>
            <p:spPr bwMode="gray">
              <a:xfrm>
                <a:off x="3149" y="2079"/>
                <a:ext cx="652" cy="662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tint val="22353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CN" altLang="en-US" sz="1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10294" name="Group 49"/>
              <p:cNvGrpSpPr/>
              <p:nvPr/>
            </p:nvGrpSpPr>
            <p:grpSpPr bwMode="auto">
              <a:xfrm>
                <a:off x="3184" y="2596"/>
                <a:ext cx="570" cy="110"/>
                <a:chOff x="3706" y="1872"/>
                <a:chExt cx="825" cy="156"/>
              </a:xfrm>
            </p:grpSpPr>
            <p:grpSp>
              <p:nvGrpSpPr>
                <p:cNvPr id="10295" name="Group 50"/>
                <p:cNvGrpSpPr/>
                <p:nvPr/>
              </p:nvGrpSpPr>
              <p:grpSpPr bwMode="auto">
                <a:xfrm rot="-1297425" flipH="1" flipV="1">
                  <a:off x="3850" y="1872"/>
                  <a:ext cx="681" cy="150"/>
                  <a:chOff x="1565" y="2568"/>
                  <a:chExt cx="1118" cy="279"/>
                </a:xfrm>
              </p:grpSpPr>
              <p:sp>
                <p:nvSpPr>
                  <p:cNvPr id="10301" name="AutoShape 51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02" name="AutoShape 52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03" name="AutoShape 53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04" name="AutoShape 54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  <p:grpSp>
              <p:nvGrpSpPr>
                <p:cNvPr id="10296" name="Group 55"/>
                <p:cNvGrpSpPr/>
                <p:nvPr/>
              </p:nvGrpSpPr>
              <p:grpSpPr bwMode="auto">
                <a:xfrm rot="56115" flipH="1" flipV="1">
                  <a:off x="3706" y="1878"/>
                  <a:ext cx="681" cy="150"/>
                  <a:chOff x="1565" y="2568"/>
                  <a:chExt cx="1118" cy="279"/>
                </a:xfrm>
              </p:grpSpPr>
              <p:sp>
                <p:nvSpPr>
                  <p:cNvPr id="10297" name="AutoShape 56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298" name="AutoShape 57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299" name="AutoShape 58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300" name="AutoShape 59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</p:grpSp>
        </p:grpSp>
        <p:pic>
          <p:nvPicPr>
            <p:cNvPr id="10291" name="Picture 92" descr="Picture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68" y="2501"/>
              <a:ext cx="43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54" name="Group 106"/>
          <p:cNvGrpSpPr/>
          <p:nvPr/>
        </p:nvGrpSpPr>
        <p:grpSpPr bwMode="auto">
          <a:xfrm>
            <a:off x="6194425" y="3924300"/>
            <a:ext cx="982663" cy="992188"/>
            <a:chOff x="3830" y="2488"/>
            <a:chExt cx="542" cy="547"/>
          </a:xfrm>
        </p:grpSpPr>
        <p:grpSp>
          <p:nvGrpSpPr>
            <p:cNvPr id="10275" name="Group 60"/>
            <p:cNvGrpSpPr/>
            <p:nvPr/>
          </p:nvGrpSpPr>
          <p:grpSpPr bwMode="auto">
            <a:xfrm>
              <a:off x="3830" y="2488"/>
              <a:ext cx="542" cy="547"/>
              <a:chOff x="4385" y="2074"/>
              <a:chExt cx="656" cy="662"/>
            </a:xfrm>
          </p:grpSpPr>
          <p:pic>
            <p:nvPicPr>
              <p:cNvPr id="10277" name="Picture 61" descr="circuler_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gray">
              <a:xfrm>
                <a:off x="4385" y="2074"/>
                <a:ext cx="656" cy="6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" name="Oval 62"/>
              <p:cNvSpPr>
                <a:spLocks noChangeArrowheads="1"/>
              </p:cNvSpPr>
              <p:nvPr/>
            </p:nvSpPr>
            <p:spPr bwMode="gray">
              <a:xfrm>
                <a:off x="4385" y="2074"/>
                <a:ext cx="652" cy="66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CN" altLang="en-US" sz="18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grpSp>
            <p:nvGrpSpPr>
              <p:cNvPr id="10279" name="Group 63"/>
              <p:cNvGrpSpPr/>
              <p:nvPr/>
            </p:nvGrpSpPr>
            <p:grpSpPr bwMode="auto">
              <a:xfrm>
                <a:off x="4420" y="2591"/>
                <a:ext cx="570" cy="110"/>
                <a:chOff x="3706" y="1872"/>
                <a:chExt cx="825" cy="156"/>
              </a:xfrm>
            </p:grpSpPr>
            <p:grpSp>
              <p:nvGrpSpPr>
                <p:cNvPr id="10280" name="Group 64"/>
                <p:cNvGrpSpPr/>
                <p:nvPr/>
              </p:nvGrpSpPr>
              <p:grpSpPr bwMode="auto">
                <a:xfrm rot="-1297425" flipH="1" flipV="1">
                  <a:off x="3850" y="1872"/>
                  <a:ext cx="681" cy="150"/>
                  <a:chOff x="1565" y="2568"/>
                  <a:chExt cx="1118" cy="279"/>
                </a:xfrm>
              </p:grpSpPr>
              <p:sp>
                <p:nvSpPr>
                  <p:cNvPr id="10286" name="AutoShape 65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287" name="AutoShape 66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288" name="AutoShape 67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289" name="AutoShape 68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  <p:grpSp>
              <p:nvGrpSpPr>
                <p:cNvPr id="10281" name="Group 69"/>
                <p:cNvGrpSpPr/>
                <p:nvPr/>
              </p:nvGrpSpPr>
              <p:grpSpPr bwMode="auto">
                <a:xfrm rot="56115" flipH="1" flipV="1">
                  <a:off x="3706" y="1878"/>
                  <a:ext cx="681" cy="150"/>
                  <a:chOff x="1565" y="2568"/>
                  <a:chExt cx="1118" cy="279"/>
                </a:xfrm>
              </p:grpSpPr>
              <p:sp>
                <p:nvSpPr>
                  <p:cNvPr id="10282" name="AutoShape 70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283" name="AutoShape 71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284" name="AutoShape 72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10285" name="AutoShape 73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vert="eaVert" wrap="none" anchor="ctr"/>
                  <a:lstStyle/>
                  <a:p>
                    <a:pPr algn="l"/>
                    <a:endParaRPr lang="zh-CN" altLang="en-US" sz="1800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</p:grpSp>
        </p:grpSp>
        <p:pic>
          <p:nvPicPr>
            <p:cNvPr id="10276" name="Picture 93" descr="Picture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90" y="2496"/>
              <a:ext cx="43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55" name="Group 94"/>
          <p:cNvGrpSpPr/>
          <p:nvPr/>
        </p:nvGrpSpPr>
        <p:grpSpPr bwMode="auto">
          <a:xfrm>
            <a:off x="0" y="3744913"/>
            <a:ext cx="8172450" cy="1271587"/>
            <a:chOff x="0" y="2015"/>
            <a:chExt cx="5760" cy="968"/>
          </a:xfrm>
        </p:grpSpPr>
        <p:sp>
          <p:nvSpPr>
            <p:cNvPr id="10266" name="Rectangle 95"/>
            <p:cNvSpPr>
              <a:spLocks noChangeArrowheads="1"/>
            </p:cNvSpPr>
            <p:nvPr/>
          </p:nvSpPr>
          <p:spPr bwMode="ltGray">
            <a:xfrm>
              <a:off x="0" y="2475"/>
              <a:ext cx="624" cy="48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algn="l"/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0267" name="Rectangle 96"/>
            <p:cNvSpPr>
              <a:spLocks noChangeArrowheads="1"/>
            </p:cNvSpPr>
            <p:nvPr/>
          </p:nvSpPr>
          <p:spPr bwMode="ltGray">
            <a:xfrm>
              <a:off x="5088" y="2471"/>
              <a:ext cx="672" cy="48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algn="l"/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0268" name="Rectangle 97"/>
            <p:cNvSpPr>
              <a:spLocks noChangeArrowheads="1"/>
            </p:cNvSpPr>
            <p:nvPr/>
          </p:nvSpPr>
          <p:spPr bwMode="ltGray">
            <a:xfrm>
              <a:off x="1383" y="2475"/>
              <a:ext cx="501" cy="47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algn="l"/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0269" name="Rectangle 98"/>
            <p:cNvSpPr>
              <a:spLocks noChangeArrowheads="1"/>
            </p:cNvSpPr>
            <p:nvPr/>
          </p:nvSpPr>
          <p:spPr bwMode="ltGray">
            <a:xfrm>
              <a:off x="2639" y="2475"/>
              <a:ext cx="457" cy="47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algn="l"/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0270" name="Rectangle 99"/>
            <p:cNvSpPr>
              <a:spLocks noChangeArrowheads="1"/>
            </p:cNvSpPr>
            <p:nvPr/>
          </p:nvSpPr>
          <p:spPr bwMode="ltGray">
            <a:xfrm>
              <a:off x="3861" y="2475"/>
              <a:ext cx="476" cy="47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algn="l"/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10271" name="AutoShape 100"/>
            <p:cNvSpPr>
              <a:spLocks noChangeArrowheads="1"/>
            </p:cNvSpPr>
            <p:nvPr/>
          </p:nvSpPr>
          <p:spPr bwMode="ltGray">
            <a:xfrm>
              <a:off x="1839" y="2072"/>
              <a:ext cx="831" cy="9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lnTo>
                    <a:pt x="1213" y="10670"/>
                  </a:lnTo>
                  <a:close/>
                </a:path>
              </a:pathLst>
            </a:custGeom>
            <a:solidFill>
              <a:srgbClr val="5F5F5F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72" name="AutoShape 101"/>
            <p:cNvSpPr>
              <a:spLocks noChangeArrowheads="1"/>
            </p:cNvSpPr>
            <p:nvPr/>
          </p:nvSpPr>
          <p:spPr bwMode="ltGray">
            <a:xfrm>
              <a:off x="4297" y="2072"/>
              <a:ext cx="831" cy="9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lnTo>
                    <a:pt x="1213" y="10670"/>
                  </a:lnTo>
                  <a:close/>
                </a:path>
              </a:pathLst>
            </a:custGeom>
            <a:solidFill>
              <a:srgbClr val="5F5F5F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273" name="AutoShape 102"/>
            <p:cNvSpPr>
              <a:spLocks noChangeArrowheads="1"/>
            </p:cNvSpPr>
            <p:nvPr/>
          </p:nvSpPr>
          <p:spPr bwMode="ltGray">
            <a:xfrm flipV="1">
              <a:off x="603" y="2015"/>
              <a:ext cx="831" cy="9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lnTo>
                    <a:pt x="1213" y="10670"/>
                  </a:lnTo>
                  <a:close/>
                </a:path>
              </a:pathLst>
            </a:custGeom>
            <a:solidFill>
              <a:srgbClr val="5F5F5F"/>
            </a:solidFill>
            <a:ln w="9525" algn="ctr">
              <a:noFill/>
              <a:miter lim="800000"/>
            </a:ln>
          </p:spPr>
          <p:txBody>
            <a:bodyPr rot="10800000" wrap="none" anchor="ctr"/>
            <a:lstStyle/>
            <a:p>
              <a:endParaRPr lang="zh-TW" altLang="en-US"/>
            </a:p>
          </p:txBody>
        </p:sp>
        <p:sp>
          <p:nvSpPr>
            <p:cNvPr id="10274" name="AutoShape 103"/>
            <p:cNvSpPr>
              <a:spLocks noChangeArrowheads="1"/>
            </p:cNvSpPr>
            <p:nvPr/>
          </p:nvSpPr>
          <p:spPr bwMode="ltGray">
            <a:xfrm flipV="1">
              <a:off x="3063" y="2015"/>
              <a:ext cx="831" cy="9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lnTo>
                    <a:pt x="1213" y="10670"/>
                  </a:lnTo>
                  <a:close/>
                </a:path>
              </a:pathLst>
            </a:custGeom>
            <a:solidFill>
              <a:srgbClr val="5F5F5F"/>
            </a:solidFill>
            <a:ln w="9525" algn="ctr">
              <a:noFill/>
              <a:miter lim="800000"/>
            </a:ln>
          </p:spPr>
          <p:txBody>
            <a:bodyPr rot="10800000" wrap="none" anchor="ctr"/>
            <a:lstStyle/>
            <a:p>
              <a:endParaRPr lang="zh-TW" altLang="en-US"/>
            </a:p>
          </p:txBody>
        </p:sp>
      </p:grpSp>
      <p:sp>
        <p:nvSpPr>
          <p:cNvPr id="10256" name="Text Box 77"/>
          <p:cNvSpPr txBox="1">
            <a:spLocks noChangeArrowheads="1"/>
          </p:cNvSpPr>
          <p:nvPr/>
        </p:nvSpPr>
        <p:spPr bwMode="gray">
          <a:xfrm>
            <a:off x="1044575" y="4214813"/>
            <a:ext cx="1017588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 algn="l">
              <a:spcBef>
                <a:spcPct val="50000"/>
              </a:spcBef>
            </a:pPr>
            <a:r>
              <a:rPr lang="en-US" altLang="zh-CN" sz="1800" b="1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5W</a:t>
            </a:r>
            <a:r>
              <a:rPr lang="zh-CN" altLang="en-US" sz="1800" b="1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以下</a:t>
            </a:r>
            <a:endParaRPr lang="en-US" altLang="zh-CN" sz="1800" b="1">
              <a:solidFill>
                <a:srgbClr val="1C1C1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57" name="Text Box 77"/>
          <p:cNvSpPr txBox="1">
            <a:spLocks noChangeArrowheads="1"/>
          </p:cNvSpPr>
          <p:nvPr/>
        </p:nvSpPr>
        <p:spPr bwMode="gray">
          <a:xfrm>
            <a:off x="2844800" y="4208463"/>
            <a:ext cx="8636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 algn="l">
              <a:spcBef>
                <a:spcPct val="50000"/>
              </a:spcBef>
            </a:pPr>
            <a:r>
              <a:rPr lang="en-US" altLang="zh-CN" sz="1800" b="1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5-15W</a:t>
            </a:r>
          </a:p>
        </p:txBody>
      </p:sp>
      <p:sp>
        <p:nvSpPr>
          <p:cNvPr id="10258" name="Text Box 77"/>
          <p:cNvSpPr txBox="1">
            <a:spLocks noChangeArrowheads="1"/>
          </p:cNvSpPr>
          <p:nvPr/>
        </p:nvSpPr>
        <p:spPr bwMode="gray">
          <a:xfrm>
            <a:off x="4495800" y="4229100"/>
            <a:ext cx="9191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 algn="l">
              <a:spcBef>
                <a:spcPct val="50000"/>
              </a:spcBef>
            </a:pPr>
            <a:r>
              <a:rPr lang="en-US" altLang="zh-CN" sz="1800" b="1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15-30W</a:t>
            </a:r>
          </a:p>
        </p:txBody>
      </p:sp>
      <p:sp>
        <p:nvSpPr>
          <p:cNvPr id="10259" name="Text Box 77"/>
          <p:cNvSpPr txBox="1">
            <a:spLocks noChangeArrowheads="1"/>
          </p:cNvSpPr>
          <p:nvPr/>
        </p:nvSpPr>
        <p:spPr bwMode="gray">
          <a:xfrm>
            <a:off x="6227763" y="4211638"/>
            <a:ext cx="10414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20650" indent="-120650" algn="l">
              <a:spcBef>
                <a:spcPct val="50000"/>
              </a:spcBef>
            </a:pPr>
            <a:r>
              <a:rPr lang="zh-CN" altLang="en-US" sz="1800" b="1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大于</a:t>
            </a:r>
            <a:r>
              <a:rPr lang="en-US" altLang="zh-CN" sz="1800" b="1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30W</a:t>
            </a:r>
          </a:p>
        </p:txBody>
      </p:sp>
      <p:sp>
        <p:nvSpPr>
          <p:cNvPr id="10260" name="Text Box 76"/>
          <p:cNvSpPr txBox="1">
            <a:spLocks noChangeArrowheads="1"/>
          </p:cNvSpPr>
          <p:nvPr/>
        </p:nvSpPr>
        <p:spPr bwMode="gray">
          <a:xfrm>
            <a:off x="2357438" y="3100388"/>
            <a:ext cx="2714625" cy="4000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30000"/>
              </a:lnSpc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手机及平板</a:t>
            </a:r>
          </a:p>
        </p:txBody>
      </p:sp>
      <p:sp>
        <p:nvSpPr>
          <p:cNvPr id="10261" name="Text Box 76"/>
          <p:cNvSpPr txBox="1">
            <a:spLocks noChangeArrowheads="1"/>
          </p:cNvSpPr>
          <p:nvPr/>
        </p:nvSpPr>
        <p:spPr bwMode="gray">
          <a:xfrm>
            <a:off x="4214813" y="5157788"/>
            <a:ext cx="3957637" cy="4000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30000"/>
              </a:lnSpc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zh-CN" sz="18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笔记本电脑</a:t>
            </a:r>
          </a:p>
        </p:txBody>
      </p:sp>
      <p:sp>
        <p:nvSpPr>
          <p:cNvPr id="10262" name="Text Box 76"/>
          <p:cNvSpPr txBox="1">
            <a:spLocks noChangeArrowheads="1"/>
          </p:cNvSpPr>
          <p:nvPr/>
        </p:nvSpPr>
        <p:spPr bwMode="gray">
          <a:xfrm>
            <a:off x="5842000" y="3100388"/>
            <a:ext cx="2617788" cy="4000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30000"/>
              </a:lnSpc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电动工具 </a:t>
            </a:r>
          </a:p>
        </p:txBody>
      </p:sp>
      <p:sp>
        <p:nvSpPr>
          <p:cNvPr id="10263" name="Text Box 22"/>
          <p:cNvSpPr txBox="1">
            <a:spLocks noChangeArrowheads="1"/>
          </p:cNvSpPr>
          <p:nvPr/>
        </p:nvSpPr>
        <p:spPr bwMode="auto">
          <a:xfrm>
            <a:off x="900113" y="1252538"/>
            <a:ext cx="15462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功率应用</a:t>
            </a:r>
          </a:p>
        </p:txBody>
      </p:sp>
      <p:sp>
        <p:nvSpPr>
          <p:cNvPr id="10264" name="AutoShape 23"/>
          <p:cNvSpPr>
            <a:spLocks noChangeArrowheads="1"/>
          </p:cNvSpPr>
          <p:nvPr/>
        </p:nvSpPr>
        <p:spPr bwMode="gray">
          <a:xfrm>
            <a:off x="468313" y="1214438"/>
            <a:ext cx="431800" cy="431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65" name="Text Box 24"/>
          <p:cNvSpPr txBox="1">
            <a:spLocks noChangeArrowheads="1"/>
          </p:cNvSpPr>
          <p:nvPr/>
        </p:nvSpPr>
        <p:spPr bwMode="gray">
          <a:xfrm>
            <a:off x="515938" y="1279525"/>
            <a:ext cx="312737" cy="3698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800">
                <a:solidFill>
                  <a:schemeClr val="bg1"/>
                </a:solidFill>
                <a:ea typeface="宋体" panose="02010600030101010101" pitchFamily="2" charset="-122"/>
              </a:rPr>
              <a:t>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23"/>
          <p:cNvSpPr>
            <a:spLocks noChangeArrowheads="1"/>
          </p:cNvSpPr>
          <p:nvPr/>
        </p:nvSpPr>
        <p:spPr bwMode="gray">
          <a:xfrm>
            <a:off x="468313" y="1214438"/>
            <a:ext cx="431800" cy="431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8" name="Text Box 24"/>
          <p:cNvSpPr txBox="1">
            <a:spLocks noChangeArrowheads="1"/>
          </p:cNvSpPr>
          <p:nvPr/>
        </p:nvSpPr>
        <p:spPr bwMode="gray">
          <a:xfrm>
            <a:off x="515938" y="1279525"/>
            <a:ext cx="312737" cy="3698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800">
                <a:solidFill>
                  <a:schemeClr val="bg1"/>
                </a:solidFill>
                <a:ea typeface="宋体" panose="02010600030101010101" pitchFamily="2" charset="-122"/>
              </a:rPr>
              <a:t>5</a:t>
            </a:r>
          </a:p>
        </p:txBody>
      </p:sp>
      <p:pic>
        <p:nvPicPr>
          <p:cNvPr id="11269" name="图片 21" descr="1226-输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00"/>
            <a:ext cx="2551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187450" y="1412875"/>
          <a:ext cx="6361113" cy="3011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汽车</a:t>
                      </a:r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消费电子</a:t>
                      </a: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/>
                        <a:t>奥迪</a:t>
                      </a:r>
                      <a:r>
                        <a:rPr lang="zh-CN" altLang="en-US" sz="1800" baseline="0" dirty="0"/>
                        <a:t> </a:t>
                      </a:r>
                      <a:r>
                        <a:rPr lang="en-US" altLang="zh-CN" sz="1800" baseline="0" dirty="0"/>
                        <a:t>Q7</a:t>
                      </a:r>
                      <a:r>
                        <a:rPr lang="zh-CN" altLang="en-US" sz="1800" baseline="0" dirty="0"/>
                        <a:t>，</a:t>
                      </a:r>
                      <a:r>
                        <a:rPr lang="en-US" altLang="zh-CN" sz="1800" baseline="0" dirty="0"/>
                        <a:t>A4</a:t>
                      </a:r>
                      <a:endParaRPr lang="zh-CN" altLang="en-US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Samsung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Galaxy S7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/>
                        <a:t>本田</a:t>
                      </a:r>
                      <a:r>
                        <a:rPr lang="zh-CN" altLang="en-US" sz="1800" baseline="0" dirty="0"/>
                        <a:t> </a:t>
                      </a:r>
                      <a:r>
                        <a:rPr lang="en-US" altLang="zh-CN" sz="1800" baseline="0" dirty="0"/>
                        <a:t>CRV</a:t>
                      </a:r>
                      <a:r>
                        <a:rPr lang="zh-CN" altLang="en-US" sz="1800" baseline="0" dirty="0"/>
                        <a:t>，</a:t>
                      </a:r>
                      <a:r>
                        <a:rPr lang="en-US" altLang="zh-CN" sz="1800" baseline="0" dirty="0"/>
                        <a:t>Accord</a:t>
                      </a:r>
                      <a:endParaRPr lang="zh-CN" altLang="en-US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err="1"/>
                        <a:t>Iphone</a:t>
                      </a:r>
                      <a:r>
                        <a:rPr lang="zh-CN" altLang="en-US" sz="1800" baseline="0" dirty="0"/>
                        <a:t>，</a:t>
                      </a:r>
                      <a:r>
                        <a:rPr lang="en-US" altLang="zh-CN" sz="1800" baseline="0" dirty="0"/>
                        <a:t>8s</a:t>
                      </a:r>
                      <a:endParaRPr lang="zh-CN" altLang="en-US" sz="1800" dirty="0"/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44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/>
                        <a:t>宝马 </a:t>
                      </a:r>
                      <a:r>
                        <a:rPr lang="en-US" altLang="zh-CN" sz="1800" dirty="0"/>
                        <a:t>5Series</a:t>
                      </a:r>
                      <a:r>
                        <a:rPr lang="zh-CN" altLang="en-US" sz="1800" dirty="0"/>
                        <a:t>，</a:t>
                      </a:r>
                      <a:r>
                        <a:rPr lang="en-US" altLang="zh-CN" sz="1800" dirty="0"/>
                        <a:t>7Series</a:t>
                      </a:r>
                      <a:endParaRPr lang="zh-CN" altLang="en-US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dirty="0"/>
                        <a:t>LG</a:t>
                      </a:r>
                      <a:r>
                        <a:rPr lang="zh-CN" altLang="en-US" sz="1800" dirty="0"/>
                        <a:t>，</a:t>
                      </a:r>
                      <a:r>
                        <a:rPr lang="en-US" altLang="zh-CN" sz="1800" dirty="0"/>
                        <a:t>G5</a:t>
                      </a:r>
                      <a:endParaRPr lang="zh-CN" altLang="en-US" sz="1800" dirty="0"/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/>
                        <a:t>大众 </a:t>
                      </a:r>
                      <a:r>
                        <a:rPr lang="en-US" altLang="zh-CN" sz="1800" dirty="0"/>
                        <a:t>Tiguan</a:t>
                      </a:r>
                      <a:endParaRPr lang="zh-CN" altLang="en-US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/>
                        <a:t>Sony</a:t>
                      </a:r>
                      <a:r>
                        <a:rPr lang="zh-CN" altLang="en-US" sz="1800" baseline="0" dirty="0"/>
                        <a:t>，</a:t>
                      </a:r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Xperia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Z4v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/>
                        <a:t>现代  </a:t>
                      </a:r>
                      <a:r>
                        <a:rPr lang="en-US" altLang="zh-CN" sz="1800" dirty="0" err="1"/>
                        <a:t>Avante</a:t>
                      </a:r>
                      <a:endParaRPr lang="en-US" altLang="zh-CN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Nokia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Lumia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930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/>
                        <a:t>吉利 </a:t>
                      </a:r>
                      <a:r>
                        <a:rPr lang="en-US" altLang="zh-CN" sz="1800" dirty="0"/>
                        <a:t>GC9</a:t>
                      </a:r>
                      <a:endParaRPr lang="zh-CN" altLang="en-US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Philips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S8860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/>
                        <a:t>江淮</a:t>
                      </a:r>
                      <a:r>
                        <a:rPr lang="zh-CN" altLang="en-US" sz="1800" baseline="0" dirty="0"/>
                        <a:t> </a:t>
                      </a:r>
                      <a:r>
                        <a:rPr lang="en-US" altLang="zh-CN" sz="1800" baseline="0" dirty="0"/>
                        <a:t>S5</a:t>
                      </a:r>
                      <a:r>
                        <a:rPr lang="zh-CN" altLang="en-US" sz="1800" baseline="0" dirty="0"/>
                        <a:t>，</a:t>
                      </a:r>
                      <a:r>
                        <a:rPr lang="en-US" altLang="zh-CN" sz="1800" baseline="0" dirty="0"/>
                        <a:t>S7</a:t>
                      </a:r>
                      <a:endParaRPr lang="zh-CN" altLang="en-US" sz="1800" dirty="0"/>
                    </a:p>
                  </a:txBody>
                  <a:tcPr marL="91451" marR="91451" marT="45723" marB="4572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Google</a:t>
                      </a:r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Nexus 6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299" name="矩形 2"/>
          <p:cNvSpPr>
            <a:spLocks noChangeArrowheads="1"/>
          </p:cNvSpPr>
          <p:nvPr/>
        </p:nvSpPr>
        <p:spPr bwMode="auto">
          <a:xfrm>
            <a:off x="1214414" y="4605891"/>
            <a:ext cx="6286544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2016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年近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亿只充电芯片发货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(Source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IHS)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3366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25</a:t>
            </a:r>
            <a:r>
              <a:rPr lang="zh-CN" altLang="en-US" dirty="0">
                <a:solidFill>
                  <a:srgbClr val="003366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款以上手机，</a:t>
            </a:r>
            <a:r>
              <a:rPr lang="en-US" altLang="zh-CN" dirty="0">
                <a:solidFill>
                  <a:srgbClr val="003366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</a:t>
            </a:r>
            <a:r>
              <a:rPr lang="zh-CN" altLang="en-US" dirty="0">
                <a:solidFill>
                  <a:srgbClr val="003366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款以上手表集成无线充电功能</a:t>
            </a:r>
            <a:endParaRPr lang="en-US" altLang="zh-CN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200</a:t>
            </a:r>
            <a:r>
              <a:rPr lang="zh-CN" altLang="en-US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多重兼容充电板，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150</a:t>
            </a:r>
            <a:r>
              <a:rPr lang="zh-CN" altLang="en-US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多种无线充电手机套</a:t>
            </a:r>
            <a:endParaRPr lang="en-US" altLang="zh-CN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50</a:t>
            </a:r>
            <a:r>
              <a:rPr lang="zh-CN" altLang="en-US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多款汽车（截止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2016</a:t>
            </a:r>
            <a:r>
              <a:rPr lang="zh-CN" altLang="en-US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）预装</a:t>
            </a:r>
            <a:endParaRPr lang="en-US" altLang="zh-CN" dirty="0">
              <a:solidFill>
                <a:srgbClr val="00206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苹果公司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</a:t>
            </a:r>
            <a:r>
              <a:rPr lang="zh-CN" altLang="en-US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月加入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WPC </a:t>
            </a:r>
            <a:r>
              <a:rPr lang="en-US" altLang="zh-CN" dirty="0" err="1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Qi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dirty="0">
                <a:solidFill>
                  <a:srgbClr val="00206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联盟</a:t>
            </a:r>
            <a:endParaRPr lang="en-US" altLang="zh-CN" dirty="0">
              <a:solidFill>
                <a:srgbClr val="003366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三、希荻微无线充电产品介绍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315" name="图片 185" descr="1226-输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00"/>
            <a:ext cx="25511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22"/>
          <p:cNvSpPr txBox="1">
            <a:spLocks noChangeArrowheads="1"/>
          </p:cNvSpPr>
          <p:nvPr/>
        </p:nvSpPr>
        <p:spPr bwMode="auto">
          <a:xfrm>
            <a:off x="1116013" y="1214438"/>
            <a:ext cx="705643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无线充电原理回顾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317" name="AutoShape 23"/>
          <p:cNvSpPr>
            <a:spLocks noChangeArrowheads="1"/>
          </p:cNvSpPr>
          <p:nvPr/>
        </p:nvSpPr>
        <p:spPr bwMode="gray">
          <a:xfrm>
            <a:off x="468313" y="1214438"/>
            <a:ext cx="431800" cy="431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8" name="Text Box 24"/>
          <p:cNvSpPr txBox="1">
            <a:spLocks noChangeArrowheads="1"/>
          </p:cNvSpPr>
          <p:nvPr/>
        </p:nvSpPr>
        <p:spPr bwMode="gray">
          <a:xfrm>
            <a:off x="515938" y="1279525"/>
            <a:ext cx="312737" cy="3698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800" dirty="0">
                <a:solidFill>
                  <a:schemeClr val="bg1"/>
                </a:solidFill>
                <a:ea typeface="宋体" panose="02010600030101010101" pitchFamily="2" charset="-122"/>
              </a:rPr>
              <a:t>1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576182"/>
            <a:ext cx="3016767" cy="265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647620"/>
            <a:ext cx="268950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46TGp_biz_light_v2">
  <a:themeElements>
    <a:clrScheme name="146TGp_biz_light_v2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146TGp_biz_light_v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HY견고딕" pitchFamily="18" charset="-127"/>
          </a:defRPr>
        </a:defPPr>
      </a:lstStyle>
    </a:lnDef>
  </a:objectDefaults>
  <a:extraClrSchemeLst>
    <a:extraClrScheme>
      <a:clrScheme name="146TGp_biz_light_v2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6TGp_biz_light_v2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6TGp_biz_light_v2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46TGp_biz_light_v2 3">
    <a:dk1>
      <a:srgbClr val="003366"/>
    </a:dk1>
    <a:lt1>
      <a:srgbClr val="FFFFFF"/>
    </a:lt1>
    <a:dk2>
      <a:srgbClr val="5086C2"/>
    </a:dk2>
    <a:lt2>
      <a:srgbClr val="C0C0C0"/>
    </a:lt2>
    <a:accent1>
      <a:srgbClr val="DE8848"/>
    </a:accent1>
    <a:accent2>
      <a:srgbClr val="85BA54"/>
    </a:accent2>
    <a:accent3>
      <a:srgbClr val="FFFFFF"/>
    </a:accent3>
    <a:accent4>
      <a:srgbClr val="002A56"/>
    </a:accent4>
    <a:accent5>
      <a:srgbClr val="ECC3B1"/>
    </a:accent5>
    <a:accent6>
      <a:srgbClr val="78A84B"/>
    </a:accent6>
    <a:hlink>
      <a:srgbClr val="4C59D2"/>
    </a:hlink>
    <a:folHlink>
      <a:srgbClr val="A0B5C4"/>
    </a:folHlink>
  </a:clrScheme>
  <a:fontScheme name="146TGp_biz_light_v2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46TGp_biz_light_v2 3">
    <a:dk1>
      <a:srgbClr val="003366"/>
    </a:dk1>
    <a:lt1>
      <a:srgbClr val="FFFFFF"/>
    </a:lt1>
    <a:dk2>
      <a:srgbClr val="5086C2"/>
    </a:dk2>
    <a:lt2>
      <a:srgbClr val="C0C0C0"/>
    </a:lt2>
    <a:accent1>
      <a:srgbClr val="DE8848"/>
    </a:accent1>
    <a:accent2>
      <a:srgbClr val="85BA54"/>
    </a:accent2>
    <a:accent3>
      <a:srgbClr val="FFFFFF"/>
    </a:accent3>
    <a:accent4>
      <a:srgbClr val="002A56"/>
    </a:accent4>
    <a:accent5>
      <a:srgbClr val="ECC3B1"/>
    </a:accent5>
    <a:accent6>
      <a:srgbClr val="78A84B"/>
    </a:accent6>
    <a:hlink>
      <a:srgbClr val="4C59D2"/>
    </a:hlink>
    <a:folHlink>
      <a:srgbClr val="A0B5C4"/>
    </a:folHlink>
  </a:clrScheme>
  <a:fontScheme name="146TGp_biz_light_v2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146TGp_biz_light_v2 3">
    <a:dk1>
      <a:srgbClr val="003366"/>
    </a:dk1>
    <a:lt1>
      <a:srgbClr val="FFFFFF"/>
    </a:lt1>
    <a:dk2>
      <a:srgbClr val="5086C2"/>
    </a:dk2>
    <a:lt2>
      <a:srgbClr val="C0C0C0"/>
    </a:lt2>
    <a:accent1>
      <a:srgbClr val="DE8848"/>
    </a:accent1>
    <a:accent2>
      <a:srgbClr val="85BA54"/>
    </a:accent2>
    <a:accent3>
      <a:srgbClr val="FFFFFF"/>
    </a:accent3>
    <a:accent4>
      <a:srgbClr val="002A56"/>
    </a:accent4>
    <a:accent5>
      <a:srgbClr val="ECC3B1"/>
    </a:accent5>
    <a:accent6>
      <a:srgbClr val="78A84B"/>
    </a:accent6>
    <a:hlink>
      <a:srgbClr val="4C59D2"/>
    </a:hlink>
    <a:folHlink>
      <a:srgbClr val="A0B5C4"/>
    </a:folHlink>
  </a:clrScheme>
  <a:fontScheme name="146TGp_biz_light_v2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146TGp_biz_light_v2 3">
    <a:dk1>
      <a:srgbClr val="003366"/>
    </a:dk1>
    <a:lt1>
      <a:srgbClr val="FFFFFF"/>
    </a:lt1>
    <a:dk2>
      <a:srgbClr val="5086C2"/>
    </a:dk2>
    <a:lt2>
      <a:srgbClr val="C0C0C0"/>
    </a:lt2>
    <a:accent1>
      <a:srgbClr val="DE8848"/>
    </a:accent1>
    <a:accent2>
      <a:srgbClr val="85BA54"/>
    </a:accent2>
    <a:accent3>
      <a:srgbClr val="FFFFFF"/>
    </a:accent3>
    <a:accent4>
      <a:srgbClr val="002A56"/>
    </a:accent4>
    <a:accent5>
      <a:srgbClr val="ECC3B1"/>
    </a:accent5>
    <a:accent6>
      <a:srgbClr val="78A84B"/>
    </a:accent6>
    <a:hlink>
      <a:srgbClr val="4C59D2"/>
    </a:hlink>
    <a:folHlink>
      <a:srgbClr val="A0B5C4"/>
    </a:folHlink>
  </a:clrScheme>
</a:themeOverride>
</file>

<file path=ppt/theme/themeOverride5.xml><?xml version="1.0" encoding="utf-8"?>
<a:themeOverride xmlns:a="http://schemas.openxmlformats.org/drawingml/2006/main">
  <a:clrScheme name="146TGp_biz_light_v2 3">
    <a:dk1>
      <a:srgbClr val="003366"/>
    </a:dk1>
    <a:lt1>
      <a:srgbClr val="FFFFFF"/>
    </a:lt1>
    <a:dk2>
      <a:srgbClr val="5086C2"/>
    </a:dk2>
    <a:lt2>
      <a:srgbClr val="C0C0C0"/>
    </a:lt2>
    <a:accent1>
      <a:srgbClr val="DE8848"/>
    </a:accent1>
    <a:accent2>
      <a:srgbClr val="85BA54"/>
    </a:accent2>
    <a:accent3>
      <a:srgbClr val="FFFFFF"/>
    </a:accent3>
    <a:accent4>
      <a:srgbClr val="002A56"/>
    </a:accent4>
    <a:accent5>
      <a:srgbClr val="ECC3B1"/>
    </a:accent5>
    <a:accent6>
      <a:srgbClr val="78A84B"/>
    </a:accent6>
    <a:hlink>
      <a:srgbClr val="4C59D2"/>
    </a:hlink>
    <a:folHlink>
      <a:srgbClr val="A0B5C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902</Words>
  <Application>Microsoft Office PowerPoint</Application>
  <PresentationFormat>全屏显示(4:3)</PresentationFormat>
  <Paragraphs>173</Paragraphs>
  <Slides>19</Slides>
  <Notes>1</Notes>
  <HiddenSlides>0</HiddenSlides>
  <MMClips>0</MMClips>
  <ScaleCrop>false</ScaleCrop>
  <HeadingPairs>
    <vt:vector size="10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19</vt:i4>
      </vt:variant>
      <vt:variant>
        <vt:lpstr>自定义放映</vt:lpstr>
      </vt:variant>
      <vt:variant>
        <vt:i4>1</vt:i4>
      </vt:variant>
    </vt:vector>
  </HeadingPairs>
  <TitlesOfParts>
    <vt:vector size="32" baseType="lpstr">
      <vt:lpstr>HY견고딕</vt:lpstr>
      <vt:lpstr>PMingLiU</vt:lpstr>
      <vt:lpstr>黑体</vt:lpstr>
      <vt:lpstr>宋体</vt:lpstr>
      <vt:lpstr>微软雅黑</vt:lpstr>
      <vt:lpstr>Arial</vt:lpstr>
      <vt:lpstr>Calibri</vt:lpstr>
      <vt:lpstr>Verdana</vt:lpstr>
      <vt:lpstr>Wingdings</vt:lpstr>
      <vt:lpstr>146TGp_biz_light_v2</vt:lpstr>
      <vt:lpstr>Visio</vt:lpstr>
      <vt:lpstr>Microsoft Visio 2003-2010 Drawing</vt:lpstr>
      <vt:lpstr>20W无线充电解决方案</vt:lpstr>
      <vt:lpstr>目录</vt:lpstr>
      <vt:lpstr>一、希荻微电子简介</vt:lpstr>
      <vt:lpstr>希荻微全球分布</vt:lpstr>
      <vt:lpstr>二、无线充电产业市场分析</vt:lpstr>
      <vt:lpstr>PowerPoint 演示文稿</vt:lpstr>
      <vt:lpstr>PowerPoint 演示文稿</vt:lpstr>
      <vt:lpstr>PowerPoint 演示文稿</vt:lpstr>
      <vt:lpstr>三、希荻微无线充电产品介绍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四、20W无线充电方案介绍</vt:lpstr>
      <vt:lpstr>PowerPoint 演示文稿</vt:lpstr>
      <vt:lpstr>五、总结</vt:lpstr>
      <vt:lpstr>PowerPoint 演示文稿</vt:lpstr>
      <vt:lpstr>自定义放映 1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Sunny</dc:creator>
  <cp:lastModifiedBy>严志辉</cp:lastModifiedBy>
  <cp:revision>415</cp:revision>
  <dcterms:created xsi:type="dcterms:W3CDTF">2009-03-09T13:21:00Z</dcterms:created>
  <dcterms:modified xsi:type="dcterms:W3CDTF">2018-11-21T09:18:04Z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2052-11.1.0.7932</vt:lpwstr>
  </property>
</Properties>
</file>